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4" r:id="rId4"/>
    <p:sldMasterId id="214748369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12192000"/>
  <p:notesSz cx="6858000" cy="9144000"/>
  <p:embeddedFontLst>
    <p:embeddedFont>
      <p:font typeface="Lato"/>
      <p:regular r:id="rId24"/>
      <p:bold r:id="rId25"/>
      <p:italic r:id="rId26"/>
      <p:boldItalic r:id="rId27"/>
    </p:embeddedFont>
    <p:embeddedFont>
      <p:font typeface="Lato Light"/>
      <p:regular r:id="rId28"/>
      <p:bold r:id="rId29"/>
      <p:italic r:id="rId30"/>
      <p:boldItalic r:id="rId31"/>
    </p:embeddedFont>
    <p:embeddedFont>
      <p:font typeface="Helvetica Neue Light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6" roundtripDataSignature="AMtx7mi7TYc26gpifjQZyhd0dVFLgGJC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Lato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8" Type="http://schemas.openxmlformats.org/officeDocument/2006/relationships/font" Target="fonts/LatoLight-regular.fntdata"/><Relationship Id="rId27" Type="http://schemas.openxmlformats.org/officeDocument/2006/relationships/font" Target="fonts/Lato-boldItalic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Ligh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Light-boldItalic.fntdata"/><Relationship Id="rId30" Type="http://schemas.openxmlformats.org/officeDocument/2006/relationships/font" Target="fonts/LatoLight-italic.fntdata"/><Relationship Id="rId11" Type="http://schemas.openxmlformats.org/officeDocument/2006/relationships/slide" Target="slides/slide5.xml"/><Relationship Id="rId33" Type="http://schemas.openxmlformats.org/officeDocument/2006/relationships/font" Target="fonts/HelveticaNeueLight-bold.fntdata"/><Relationship Id="rId10" Type="http://schemas.openxmlformats.org/officeDocument/2006/relationships/slide" Target="slides/slide4.xml"/><Relationship Id="rId32" Type="http://schemas.openxmlformats.org/officeDocument/2006/relationships/font" Target="fonts/HelveticaNeueLight-regular.fntdata"/><Relationship Id="rId13" Type="http://schemas.openxmlformats.org/officeDocument/2006/relationships/slide" Target="slides/slide7.xml"/><Relationship Id="rId35" Type="http://schemas.openxmlformats.org/officeDocument/2006/relationships/font" Target="fonts/HelveticaNeueLight-boldItalic.fntdata"/><Relationship Id="rId12" Type="http://schemas.openxmlformats.org/officeDocument/2006/relationships/slide" Target="slides/slide6.xml"/><Relationship Id="rId34" Type="http://schemas.openxmlformats.org/officeDocument/2006/relationships/font" Target="fonts/HelveticaNeueLight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customschemas.google.com/relationships/presentationmetadata" Target="meta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fb3bdcccd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g2fb3bdcccd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1" name="Google Shape;341;g2fb3bdcccd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9" name="Google Shape;55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2f28c4cbc4a_0_2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8" name="Google Shape;578;g2f28c4cbc4a_0_2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9" name="Google Shape;579;g2f28c4cbc4a_0_2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2" name="Google Shape;61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9" name="Google Shape;61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2f3a4b378e7_0_7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5" name="Google Shape;625;g2f3a4b378e7_0_7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3" name="Google Shape;65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2f3a4b378e7_0_7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0" name="Google Shape;670;g2f3a4b378e7_0_7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2f28c4cbc4a_0_9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7" name="Google Shape;677;g2f28c4cbc4a_0_9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8" name="Google Shape;678;g2f28c4cbc4a_0_9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f3a4b378e7_0_3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2" name="Google Shape;352;g2f3a4b378e7_0_3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2" name="Google Shape;36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f3a4b378e7_0_5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f3a4b378e7_0_5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2f3a4b378e7_0_5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f3a4b378e7_0_6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f3a4b378e7_0_6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g2f3a4b378e7_0_6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f3a4b378e7_0_5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2f3a4b378e7_0_5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g2f3a4b378e7_0_5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f3a4b378e7_0_5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2f3a4b378e7_0_5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g2f3a4b378e7_0_5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f3a4b378e7_0_5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2f3a4b378e7_0_5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g2f3a4b378e7_0_5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f3a4b378e7_0_5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2f3a4b378e7_0_5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g2f3a4b378e7_0_5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3.png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40" Type="http://schemas.openxmlformats.org/officeDocument/2006/relationships/image" Target="../media/image43.png"/><Relationship Id="rId20" Type="http://schemas.openxmlformats.org/officeDocument/2006/relationships/image" Target="../media/image31.png"/><Relationship Id="rId42" Type="http://schemas.openxmlformats.org/officeDocument/2006/relationships/image" Target="../media/image69.png"/><Relationship Id="rId41" Type="http://schemas.openxmlformats.org/officeDocument/2006/relationships/image" Target="../media/image85.png"/><Relationship Id="rId22" Type="http://schemas.openxmlformats.org/officeDocument/2006/relationships/image" Target="../media/image25.png"/><Relationship Id="rId21" Type="http://schemas.openxmlformats.org/officeDocument/2006/relationships/image" Target="../media/image41.png"/><Relationship Id="rId43" Type="http://schemas.openxmlformats.org/officeDocument/2006/relationships/image" Target="../media/image52.png"/><Relationship Id="rId24" Type="http://schemas.openxmlformats.org/officeDocument/2006/relationships/image" Target="../media/image28.png"/><Relationship Id="rId23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Relationship Id="rId26" Type="http://schemas.openxmlformats.org/officeDocument/2006/relationships/image" Target="../media/image30.png"/><Relationship Id="rId25" Type="http://schemas.openxmlformats.org/officeDocument/2006/relationships/image" Target="../media/image36.png"/><Relationship Id="rId28" Type="http://schemas.openxmlformats.org/officeDocument/2006/relationships/image" Target="../media/image47.png"/><Relationship Id="rId27" Type="http://schemas.openxmlformats.org/officeDocument/2006/relationships/image" Target="../media/image26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29" Type="http://schemas.openxmlformats.org/officeDocument/2006/relationships/image" Target="../media/image40.png"/><Relationship Id="rId7" Type="http://schemas.openxmlformats.org/officeDocument/2006/relationships/image" Target="../media/image23.png"/><Relationship Id="rId8" Type="http://schemas.openxmlformats.org/officeDocument/2006/relationships/image" Target="../media/image18.png"/><Relationship Id="rId31" Type="http://schemas.openxmlformats.org/officeDocument/2006/relationships/image" Target="../media/image34.png"/><Relationship Id="rId30" Type="http://schemas.openxmlformats.org/officeDocument/2006/relationships/image" Target="../media/image32.png"/><Relationship Id="rId11" Type="http://schemas.openxmlformats.org/officeDocument/2006/relationships/image" Target="../media/image35.png"/><Relationship Id="rId33" Type="http://schemas.openxmlformats.org/officeDocument/2006/relationships/image" Target="../media/image37.png"/><Relationship Id="rId10" Type="http://schemas.openxmlformats.org/officeDocument/2006/relationships/image" Target="../media/image29.png"/><Relationship Id="rId32" Type="http://schemas.openxmlformats.org/officeDocument/2006/relationships/image" Target="../media/image33.png"/><Relationship Id="rId13" Type="http://schemas.openxmlformats.org/officeDocument/2006/relationships/image" Target="../media/image16.png"/><Relationship Id="rId35" Type="http://schemas.openxmlformats.org/officeDocument/2006/relationships/image" Target="../media/image42.png"/><Relationship Id="rId12" Type="http://schemas.openxmlformats.org/officeDocument/2006/relationships/image" Target="../media/image19.png"/><Relationship Id="rId34" Type="http://schemas.openxmlformats.org/officeDocument/2006/relationships/image" Target="../media/image38.png"/><Relationship Id="rId15" Type="http://schemas.openxmlformats.org/officeDocument/2006/relationships/image" Target="../media/image15.png"/><Relationship Id="rId37" Type="http://schemas.openxmlformats.org/officeDocument/2006/relationships/image" Target="../media/image50.png"/><Relationship Id="rId14" Type="http://schemas.openxmlformats.org/officeDocument/2006/relationships/image" Target="../media/image17.png"/><Relationship Id="rId36" Type="http://schemas.openxmlformats.org/officeDocument/2006/relationships/image" Target="../media/image39.png"/><Relationship Id="rId17" Type="http://schemas.openxmlformats.org/officeDocument/2006/relationships/image" Target="../media/image20.png"/><Relationship Id="rId39" Type="http://schemas.openxmlformats.org/officeDocument/2006/relationships/image" Target="../media/image45.png"/><Relationship Id="rId16" Type="http://schemas.openxmlformats.org/officeDocument/2006/relationships/image" Target="../media/image22.png"/><Relationship Id="rId38" Type="http://schemas.openxmlformats.org/officeDocument/2006/relationships/image" Target="../media/image44.png"/><Relationship Id="rId19" Type="http://schemas.openxmlformats.org/officeDocument/2006/relationships/image" Target="../media/image21.png"/><Relationship Id="rId18" Type="http://schemas.openxmlformats.org/officeDocument/2006/relationships/image" Target="../media/image2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9.png"/><Relationship Id="rId3" Type="http://schemas.openxmlformats.org/officeDocument/2006/relationships/image" Target="../media/image48.png"/><Relationship Id="rId4" Type="http://schemas.openxmlformats.org/officeDocument/2006/relationships/image" Target="../media/image46.png"/><Relationship Id="rId5" Type="http://schemas.openxmlformats.org/officeDocument/2006/relationships/image" Target="../media/image56.png"/><Relationship Id="rId6" Type="http://schemas.openxmlformats.org/officeDocument/2006/relationships/image" Target="../media/image5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4.png"/><Relationship Id="rId3" Type="http://schemas.openxmlformats.org/officeDocument/2006/relationships/image" Target="../media/image58.png"/><Relationship Id="rId4" Type="http://schemas.openxmlformats.org/officeDocument/2006/relationships/image" Target="../media/image8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1.png"/><Relationship Id="rId3" Type="http://schemas.openxmlformats.org/officeDocument/2006/relationships/image" Target="../media/image6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1.png"/><Relationship Id="rId3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1.png"/><Relationship Id="rId3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1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2.png"/><Relationship Id="rId3" Type="http://schemas.openxmlformats.org/officeDocument/2006/relationships/image" Target="../media/image7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2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40" Type="http://schemas.openxmlformats.org/officeDocument/2006/relationships/image" Target="../media/image43.png"/><Relationship Id="rId20" Type="http://schemas.openxmlformats.org/officeDocument/2006/relationships/image" Target="../media/image31.png"/><Relationship Id="rId42" Type="http://schemas.openxmlformats.org/officeDocument/2006/relationships/image" Target="../media/image69.png"/><Relationship Id="rId41" Type="http://schemas.openxmlformats.org/officeDocument/2006/relationships/image" Target="../media/image85.png"/><Relationship Id="rId22" Type="http://schemas.openxmlformats.org/officeDocument/2006/relationships/image" Target="../media/image25.png"/><Relationship Id="rId21" Type="http://schemas.openxmlformats.org/officeDocument/2006/relationships/image" Target="../media/image41.png"/><Relationship Id="rId43" Type="http://schemas.openxmlformats.org/officeDocument/2006/relationships/image" Target="../media/image52.png"/><Relationship Id="rId24" Type="http://schemas.openxmlformats.org/officeDocument/2006/relationships/image" Target="../media/image28.png"/><Relationship Id="rId23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Relationship Id="rId26" Type="http://schemas.openxmlformats.org/officeDocument/2006/relationships/image" Target="../media/image30.png"/><Relationship Id="rId25" Type="http://schemas.openxmlformats.org/officeDocument/2006/relationships/image" Target="../media/image36.png"/><Relationship Id="rId28" Type="http://schemas.openxmlformats.org/officeDocument/2006/relationships/image" Target="../media/image47.png"/><Relationship Id="rId27" Type="http://schemas.openxmlformats.org/officeDocument/2006/relationships/image" Target="../media/image26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29" Type="http://schemas.openxmlformats.org/officeDocument/2006/relationships/image" Target="../media/image40.png"/><Relationship Id="rId7" Type="http://schemas.openxmlformats.org/officeDocument/2006/relationships/image" Target="../media/image23.png"/><Relationship Id="rId8" Type="http://schemas.openxmlformats.org/officeDocument/2006/relationships/image" Target="../media/image18.png"/><Relationship Id="rId31" Type="http://schemas.openxmlformats.org/officeDocument/2006/relationships/image" Target="../media/image34.png"/><Relationship Id="rId30" Type="http://schemas.openxmlformats.org/officeDocument/2006/relationships/image" Target="../media/image32.png"/><Relationship Id="rId11" Type="http://schemas.openxmlformats.org/officeDocument/2006/relationships/image" Target="../media/image35.png"/><Relationship Id="rId33" Type="http://schemas.openxmlformats.org/officeDocument/2006/relationships/image" Target="../media/image37.png"/><Relationship Id="rId10" Type="http://schemas.openxmlformats.org/officeDocument/2006/relationships/image" Target="../media/image29.png"/><Relationship Id="rId32" Type="http://schemas.openxmlformats.org/officeDocument/2006/relationships/image" Target="../media/image33.png"/><Relationship Id="rId13" Type="http://schemas.openxmlformats.org/officeDocument/2006/relationships/image" Target="../media/image16.png"/><Relationship Id="rId35" Type="http://schemas.openxmlformats.org/officeDocument/2006/relationships/image" Target="../media/image42.png"/><Relationship Id="rId12" Type="http://schemas.openxmlformats.org/officeDocument/2006/relationships/image" Target="../media/image19.png"/><Relationship Id="rId34" Type="http://schemas.openxmlformats.org/officeDocument/2006/relationships/image" Target="../media/image38.png"/><Relationship Id="rId15" Type="http://schemas.openxmlformats.org/officeDocument/2006/relationships/image" Target="../media/image15.png"/><Relationship Id="rId37" Type="http://schemas.openxmlformats.org/officeDocument/2006/relationships/image" Target="../media/image50.png"/><Relationship Id="rId14" Type="http://schemas.openxmlformats.org/officeDocument/2006/relationships/image" Target="../media/image17.png"/><Relationship Id="rId36" Type="http://schemas.openxmlformats.org/officeDocument/2006/relationships/image" Target="../media/image39.png"/><Relationship Id="rId17" Type="http://schemas.openxmlformats.org/officeDocument/2006/relationships/image" Target="../media/image20.png"/><Relationship Id="rId39" Type="http://schemas.openxmlformats.org/officeDocument/2006/relationships/image" Target="../media/image45.png"/><Relationship Id="rId16" Type="http://schemas.openxmlformats.org/officeDocument/2006/relationships/image" Target="../media/image22.png"/><Relationship Id="rId38" Type="http://schemas.openxmlformats.org/officeDocument/2006/relationships/image" Target="../media/image44.png"/><Relationship Id="rId19" Type="http://schemas.openxmlformats.org/officeDocument/2006/relationships/image" Target="../media/image21.png"/><Relationship Id="rId18" Type="http://schemas.openxmlformats.org/officeDocument/2006/relationships/image" Target="../media/image2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9.png"/><Relationship Id="rId3" Type="http://schemas.openxmlformats.org/officeDocument/2006/relationships/image" Target="../media/image48.png"/><Relationship Id="rId4" Type="http://schemas.openxmlformats.org/officeDocument/2006/relationships/image" Target="../media/image46.png"/><Relationship Id="rId5" Type="http://schemas.openxmlformats.org/officeDocument/2006/relationships/image" Target="../media/image56.png"/><Relationship Id="rId6" Type="http://schemas.openxmlformats.org/officeDocument/2006/relationships/image" Target="../media/image5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53.png"/><Relationship Id="rId4" Type="http://schemas.openxmlformats.org/officeDocument/2006/relationships/image" Target="../media/image120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3.png"/><Relationship Id="rId5" Type="http://schemas.openxmlformats.org/officeDocument/2006/relationships/image" Target="../media/image120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20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0.png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120.png"/><Relationship Id="rId4" Type="http://schemas.openxmlformats.org/officeDocument/2006/relationships/image" Target="../media/image4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49.png"/><Relationship Id="rId4" Type="http://schemas.openxmlformats.org/officeDocument/2006/relationships/image" Target="../media/image48.png"/><Relationship Id="rId5" Type="http://schemas.openxmlformats.org/officeDocument/2006/relationships/image" Target="../media/image46.png"/><Relationship Id="rId6" Type="http://schemas.openxmlformats.org/officeDocument/2006/relationships/image" Target="../media/image56.png"/><Relationship Id="rId7" Type="http://schemas.openxmlformats.org/officeDocument/2006/relationships/image" Target="../media/image51.png"/><Relationship Id="rId8" Type="http://schemas.openxmlformats.org/officeDocument/2006/relationships/image" Target="../media/image120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40" Type="http://schemas.openxmlformats.org/officeDocument/2006/relationships/image" Target="../media/image43.png"/><Relationship Id="rId20" Type="http://schemas.openxmlformats.org/officeDocument/2006/relationships/image" Target="../media/image31.png"/><Relationship Id="rId42" Type="http://schemas.openxmlformats.org/officeDocument/2006/relationships/image" Target="../media/image69.png"/><Relationship Id="rId41" Type="http://schemas.openxmlformats.org/officeDocument/2006/relationships/image" Target="../media/image85.png"/><Relationship Id="rId22" Type="http://schemas.openxmlformats.org/officeDocument/2006/relationships/image" Target="../media/image25.png"/><Relationship Id="rId21" Type="http://schemas.openxmlformats.org/officeDocument/2006/relationships/image" Target="../media/image41.png"/><Relationship Id="rId43" Type="http://schemas.openxmlformats.org/officeDocument/2006/relationships/image" Target="../media/image52.png"/><Relationship Id="rId24" Type="http://schemas.openxmlformats.org/officeDocument/2006/relationships/image" Target="../media/image28.png"/><Relationship Id="rId23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Relationship Id="rId26" Type="http://schemas.openxmlformats.org/officeDocument/2006/relationships/image" Target="../media/image30.png"/><Relationship Id="rId25" Type="http://schemas.openxmlformats.org/officeDocument/2006/relationships/image" Target="../media/image36.png"/><Relationship Id="rId28" Type="http://schemas.openxmlformats.org/officeDocument/2006/relationships/image" Target="../media/image47.png"/><Relationship Id="rId27" Type="http://schemas.openxmlformats.org/officeDocument/2006/relationships/image" Target="../media/image26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29" Type="http://schemas.openxmlformats.org/officeDocument/2006/relationships/image" Target="../media/image40.png"/><Relationship Id="rId7" Type="http://schemas.openxmlformats.org/officeDocument/2006/relationships/image" Target="../media/image23.png"/><Relationship Id="rId8" Type="http://schemas.openxmlformats.org/officeDocument/2006/relationships/image" Target="../media/image18.png"/><Relationship Id="rId31" Type="http://schemas.openxmlformats.org/officeDocument/2006/relationships/image" Target="../media/image34.png"/><Relationship Id="rId30" Type="http://schemas.openxmlformats.org/officeDocument/2006/relationships/image" Target="../media/image32.png"/><Relationship Id="rId11" Type="http://schemas.openxmlformats.org/officeDocument/2006/relationships/image" Target="../media/image35.png"/><Relationship Id="rId33" Type="http://schemas.openxmlformats.org/officeDocument/2006/relationships/image" Target="../media/image37.png"/><Relationship Id="rId10" Type="http://schemas.openxmlformats.org/officeDocument/2006/relationships/image" Target="../media/image29.png"/><Relationship Id="rId32" Type="http://schemas.openxmlformats.org/officeDocument/2006/relationships/image" Target="../media/image33.png"/><Relationship Id="rId13" Type="http://schemas.openxmlformats.org/officeDocument/2006/relationships/image" Target="../media/image16.png"/><Relationship Id="rId35" Type="http://schemas.openxmlformats.org/officeDocument/2006/relationships/image" Target="../media/image42.png"/><Relationship Id="rId12" Type="http://schemas.openxmlformats.org/officeDocument/2006/relationships/image" Target="../media/image19.png"/><Relationship Id="rId34" Type="http://schemas.openxmlformats.org/officeDocument/2006/relationships/image" Target="../media/image38.png"/><Relationship Id="rId15" Type="http://schemas.openxmlformats.org/officeDocument/2006/relationships/image" Target="../media/image15.png"/><Relationship Id="rId37" Type="http://schemas.openxmlformats.org/officeDocument/2006/relationships/image" Target="../media/image50.png"/><Relationship Id="rId14" Type="http://schemas.openxmlformats.org/officeDocument/2006/relationships/image" Target="../media/image17.png"/><Relationship Id="rId36" Type="http://schemas.openxmlformats.org/officeDocument/2006/relationships/image" Target="../media/image39.png"/><Relationship Id="rId17" Type="http://schemas.openxmlformats.org/officeDocument/2006/relationships/image" Target="../media/image20.png"/><Relationship Id="rId39" Type="http://schemas.openxmlformats.org/officeDocument/2006/relationships/image" Target="../media/image45.png"/><Relationship Id="rId16" Type="http://schemas.openxmlformats.org/officeDocument/2006/relationships/image" Target="../media/image22.png"/><Relationship Id="rId38" Type="http://schemas.openxmlformats.org/officeDocument/2006/relationships/image" Target="../media/image44.png"/><Relationship Id="rId19" Type="http://schemas.openxmlformats.org/officeDocument/2006/relationships/image" Target="../media/image21.png"/><Relationship Id="rId18" Type="http://schemas.openxmlformats.org/officeDocument/2006/relationships/image" Target="../media/image24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9.png"/><Relationship Id="rId3" Type="http://schemas.openxmlformats.org/officeDocument/2006/relationships/image" Target="../media/image48.png"/><Relationship Id="rId4" Type="http://schemas.openxmlformats.org/officeDocument/2006/relationships/image" Target="../media/image46.png"/><Relationship Id="rId5" Type="http://schemas.openxmlformats.org/officeDocument/2006/relationships/image" Target="../media/image56.png"/><Relationship Id="rId6" Type="http://schemas.openxmlformats.org/officeDocument/2006/relationships/image" Target="../media/image5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exto">
  <p:cSld name="7_Texto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3"/>
          <p:cNvPicPr preferRelativeResize="0"/>
          <p:nvPr/>
        </p:nvPicPr>
        <p:blipFill rotWithShape="1">
          <a:blip r:embed="rId2">
            <a:alphaModFix/>
          </a:blip>
          <a:srcRect b="12283" l="42687" r="5023" t="11705"/>
          <a:stretch/>
        </p:blipFill>
        <p:spPr>
          <a:xfrm>
            <a:off x="5775642" y="0"/>
            <a:ext cx="641635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3"/>
          <p:cNvSpPr/>
          <p:nvPr/>
        </p:nvSpPr>
        <p:spPr>
          <a:xfrm>
            <a:off x="3713575" y="0"/>
            <a:ext cx="6416400" cy="6858000"/>
          </a:xfrm>
          <a:prstGeom prst="rect">
            <a:avLst/>
          </a:prstGeom>
          <a:gradFill>
            <a:gsLst>
              <a:gs pos="0">
                <a:srgbClr val="FDFFFF"/>
              </a:gs>
              <a:gs pos="8000">
                <a:srgbClr val="FDFFFF"/>
              </a:gs>
              <a:gs pos="13000">
                <a:srgbClr val="FEFFFF"/>
              </a:gs>
              <a:gs pos="24000">
                <a:srgbClr val="FEFFFF"/>
              </a:gs>
              <a:gs pos="36000">
                <a:srgbClr val="FEFFFF"/>
              </a:gs>
              <a:gs pos="9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exto">
  <p:cSld name="8_Texto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27825" y="4496125"/>
            <a:ext cx="8779401" cy="270334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8"/>
          <p:cNvSpPr txBox="1"/>
          <p:nvPr/>
        </p:nvSpPr>
        <p:spPr>
          <a:xfrm>
            <a:off x="2598025" y="2902038"/>
            <a:ext cx="75543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D2C72"/>
                </a:solidFill>
                <a:latin typeface="Comic Sans MS"/>
                <a:ea typeface="Comic Sans MS"/>
                <a:cs typeface="Comic Sans MS"/>
                <a:sym typeface="Comic Sans MS"/>
              </a:rPr>
              <a:t>¡Muchas gracias!</a:t>
            </a:r>
            <a:endParaRPr b="1" sz="4800">
              <a:solidFill>
                <a:srgbClr val="1D2C7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4" name="Google Shape;4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0077" y="-520900"/>
            <a:ext cx="7730074" cy="2547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98325" y="1156500"/>
            <a:ext cx="4918400" cy="604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o">
  <p:cSld name="1_Texto">
    <p:bg>
      <p:bgPr>
        <a:solidFill>
          <a:schemeClr val="accent3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-104777" y="-1"/>
            <a:ext cx="12401552" cy="571507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7"/>
          <p:cNvSpPr txBox="1"/>
          <p:nvPr>
            <p:ph idx="1" type="body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i="0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/>
        </p:txBody>
      </p:sp>
      <p:sp>
        <p:nvSpPr>
          <p:cNvPr id="49" name="Google Shape;49;p27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0" name="Google Shape;5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imagen 50/50">
  <p:cSld name="Texto e imagen 50/50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9"/>
          <p:cNvSpPr txBox="1"/>
          <p:nvPr>
            <p:ph idx="1" type="body"/>
          </p:nvPr>
        </p:nvSpPr>
        <p:spPr>
          <a:xfrm>
            <a:off x="10381573" y="548311"/>
            <a:ext cx="1854495" cy="417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9"/>
          <p:cNvSpPr/>
          <p:nvPr>
            <p:ph idx="2" type="pic"/>
          </p:nvPr>
        </p:nvSpPr>
        <p:spPr>
          <a:xfrm>
            <a:off x="6096000" y="0"/>
            <a:ext cx="6095999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29"/>
          <p:cNvSpPr txBox="1"/>
          <p:nvPr>
            <p:ph idx="3" type="body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i="0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íconos">
  <p:cSld name="ícono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0"/>
          <p:cNvSpPr txBox="1"/>
          <p:nvPr>
            <p:ph idx="1" type="body"/>
          </p:nvPr>
        </p:nvSpPr>
        <p:spPr>
          <a:xfrm>
            <a:off x="10381573" y="548311"/>
            <a:ext cx="1854495" cy="417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Objetivo" id="58" name="Google Shape;58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28875" y="5486392"/>
            <a:ext cx="763570" cy="763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ismáticos" id="59" name="Google Shape;5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8758" y="4399145"/>
            <a:ext cx="803804" cy="8038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ula" id="60" name="Google Shape;60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8117" y="1421214"/>
            <a:ext cx="888150" cy="8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3321" y="1587164"/>
            <a:ext cx="458767" cy="781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2993" y="3557207"/>
            <a:ext cx="739423" cy="916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07140" y="5486391"/>
            <a:ext cx="710104" cy="710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04095" y="1406620"/>
            <a:ext cx="813130" cy="100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035750" y="2600314"/>
            <a:ext cx="818447" cy="1038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3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94535" y="2593447"/>
            <a:ext cx="796338" cy="855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3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731528" y="3514478"/>
            <a:ext cx="470756" cy="588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3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365424" y="5443696"/>
            <a:ext cx="685799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3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394651" y="2633847"/>
            <a:ext cx="735082" cy="93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3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865320" y="3377236"/>
            <a:ext cx="686419" cy="8629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cturer" id="71" name="Google Shape;71;p3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679640" y="1520872"/>
            <a:ext cx="751187" cy="751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3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902946" y="5443696"/>
            <a:ext cx="579516" cy="718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949519" y="4644516"/>
            <a:ext cx="486370" cy="59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0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427159" y="3643675"/>
            <a:ext cx="670066" cy="830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nero" id="75" name="Google Shape;75;p3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580158" y="5422999"/>
            <a:ext cx="773496" cy="7734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jora continua" id="76" name="Google Shape;76;p30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476370" y="4242865"/>
            <a:ext cx="981072" cy="981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30"/>
          <p:cNvPicPr preferRelativeResize="0"/>
          <p:nvPr/>
        </p:nvPicPr>
        <p:blipFill rotWithShape="1">
          <a:blip r:embed="rId21">
            <a:alphaModFix/>
          </a:blip>
          <a:srcRect b="0" l="0" r="53126" t="0"/>
          <a:stretch/>
        </p:blipFill>
        <p:spPr>
          <a:xfrm>
            <a:off x="4825340" y="3395648"/>
            <a:ext cx="459787" cy="1216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30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086506" y="3655909"/>
            <a:ext cx="716935" cy="8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0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5853800" y="2363771"/>
            <a:ext cx="913720" cy="1124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rt" id="80" name="Google Shape;80;p30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8633597" y="1444455"/>
            <a:ext cx="666619" cy="606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" id="81" name="Google Shape;81;p30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4646010" y="2588592"/>
            <a:ext cx="818447" cy="7440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dy builder" id="82" name="Google Shape;82;p30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4694682" y="4568389"/>
            <a:ext cx="721103" cy="6555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ildren" id="83" name="Google Shape;83;p30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914187" y="4399145"/>
            <a:ext cx="1061573" cy="965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oe" id="84" name="Google Shape;84;p30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4629025" y="5475038"/>
            <a:ext cx="852416" cy="774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en hand" id="85" name="Google Shape;85;p30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5853801" y="3442498"/>
            <a:ext cx="913719" cy="8306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zzle pieces" id="86" name="Google Shape;86;p30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987773" y="5331027"/>
            <a:ext cx="914400" cy="831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mployee badge" id="87" name="Google Shape;87;p30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3364307" y="4500509"/>
            <a:ext cx="795771" cy="723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ophy" id="88" name="Google Shape;88;p30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7433003" y="3571543"/>
            <a:ext cx="550641" cy="5005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ily calendar" id="89" name="Google Shape;89;p30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7326378" y="1387393"/>
            <a:ext cx="763891" cy="763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xi" id="90" name="Google Shape;90;p30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7306421" y="4336314"/>
            <a:ext cx="803804" cy="8038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rger and drink" id="91" name="Google Shape;91;p30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7269268" y="2309364"/>
            <a:ext cx="878111" cy="8781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p with pin" id="92" name="Google Shape;92;p30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8664806" y="2496141"/>
            <a:ext cx="604200" cy="604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orytelling con relleno sólido" id="93" name="Google Shape;93;p30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9785550" y="1336635"/>
            <a:ext cx="666619" cy="6666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llseye con relleno sólido" id="94" name="Google Shape;94;p30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9785550" y="2402066"/>
            <a:ext cx="753119" cy="753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ought bubble con relleno sólido" id="95" name="Google Shape;95;p30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9846061" y="4399145"/>
            <a:ext cx="684284" cy="684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perclip con relleno sólido" id="96" name="Google Shape;96;p30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9852870" y="5466847"/>
            <a:ext cx="685799" cy="685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gaphone con relleno sólido" id="97" name="Google Shape;97;p30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0904375" y="3462147"/>
            <a:ext cx="719374" cy="719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apping hands con relleno sólido" id="98" name="Google Shape;98;p30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921370" y="140662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cket con relleno sólido" id="99" name="Google Shape;99;p30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0904375" y="1355374"/>
            <a:ext cx="719374" cy="71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0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0811897" y="2327386"/>
            <a:ext cx="904329" cy="9043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0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nchas">
  <p:cSld name="Mancha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8820" y="2075307"/>
            <a:ext cx="2663523" cy="2596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3117" y="2127728"/>
            <a:ext cx="2252852" cy="2492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4515" y="1999107"/>
            <a:ext cx="2727340" cy="274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07176" y="1999107"/>
            <a:ext cx="2909349" cy="274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61503" y="1908683"/>
            <a:ext cx="3339241" cy="293018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1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1">
  <p:cSld name="Portada_1">
    <p:bg>
      <p:bgPr>
        <a:solidFill>
          <a:schemeClr val="dk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f28c4cbc4a_0_902"/>
          <p:cNvSpPr txBox="1"/>
          <p:nvPr/>
        </p:nvSpPr>
        <p:spPr>
          <a:xfrm>
            <a:off x="-152400" y="28194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g2f28c4cbc4a_0_902"/>
          <p:cNvPicPr preferRelativeResize="0"/>
          <p:nvPr/>
        </p:nvPicPr>
        <p:blipFill rotWithShape="1">
          <a:blip r:embed="rId2">
            <a:alphaModFix/>
          </a:blip>
          <a:srcRect b="22087" l="0" r="0" t="0"/>
          <a:stretch/>
        </p:blipFill>
        <p:spPr>
          <a:xfrm flipH="1">
            <a:off x="-3" y="4917057"/>
            <a:ext cx="12185731" cy="194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8">
  <p:cSld name="CUSTOM_7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 blanco">
  <p:cSld name="1_En blanco">
    <p:bg>
      <p:bgPr>
        <a:solidFill>
          <a:schemeClr val="dk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exto 1">
  <p:cSld name="4_Texto_1"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2f3a4b378e7_0_1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943829"/>
            <a:ext cx="12192000" cy="193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2f3a4b378e7_0_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5050"/>
            <a:ext cx="12192000" cy="512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2f3a4b378e7_0_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6750" y="1293750"/>
            <a:ext cx="4070475" cy="550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9">
  <p:cSld name="CUSTOM_8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2f3a4b378e7_0_1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24975" y="831313"/>
            <a:ext cx="4367033" cy="5903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2f3a4b378e7_0_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1832" y="4761224"/>
            <a:ext cx="7520170" cy="209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exto">
  <p:cSld name="2_Texto">
    <p:bg>
      <p:bgPr>
        <a:solidFill>
          <a:schemeClr val="accent3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idx="1" type="body"/>
          </p:nvPr>
        </p:nvSpPr>
        <p:spPr>
          <a:xfrm>
            <a:off x="515810" y="15158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i="0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7">
  <p:cSld name="CUSTOM_6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g2f3a4b378e7_0_143"/>
          <p:cNvPicPr preferRelativeResize="0"/>
          <p:nvPr/>
        </p:nvPicPr>
        <p:blipFill rotWithShape="1">
          <a:blip r:embed="rId2">
            <a:alphaModFix/>
          </a:blip>
          <a:srcRect b="22088" l="0" r="0" t="0"/>
          <a:stretch/>
        </p:blipFill>
        <p:spPr>
          <a:xfrm flipH="1">
            <a:off x="3134" y="5350207"/>
            <a:ext cx="12185731" cy="194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0">
  <p:cSld name="CUSTOM_9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2">
  <p:cSld name="CUSTOM_1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g2f3a4b378e7_0_146"/>
          <p:cNvPicPr preferRelativeResize="0"/>
          <p:nvPr/>
        </p:nvPicPr>
        <p:blipFill rotWithShape="1">
          <a:blip r:embed="rId2">
            <a:alphaModFix/>
          </a:blip>
          <a:srcRect b="50695" l="0" r="0" t="0"/>
          <a:stretch/>
        </p:blipFill>
        <p:spPr>
          <a:xfrm flipH="1">
            <a:off x="3125" y="5545800"/>
            <a:ext cx="12185750" cy="131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3">
  <p:cSld name="CUSTOM_12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1">
  <p:cSld name="CUSTOM_10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2f3a4b378e7_0_149"/>
          <p:cNvPicPr preferRelativeResize="0"/>
          <p:nvPr/>
        </p:nvPicPr>
        <p:blipFill rotWithShape="1">
          <a:blip r:embed="rId2">
            <a:alphaModFix/>
          </a:blip>
          <a:srcRect b="22088" l="0" r="0" t="0"/>
          <a:stretch/>
        </p:blipFill>
        <p:spPr>
          <a:xfrm flipH="1">
            <a:off x="-3" y="4917057"/>
            <a:ext cx="12185731" cy="194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2">
  <p:cSld name="CUSTOM_1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2f3a4b378e7_0_151"/>
          <p:cNvPicPr preferRelativeResize="0"/>
          <p:nvPr/>
        </p:nvPicPr>
        <p:blipFill rotWithShape="1">
          <a:blip r:embed="rId2">
            <a:alphaModFix/>
          </a:blip>
          <a:srcRect b="44459" l="0" r="0" t="0"/>
          <a:stretch/>
        </p:blipFill>
        <p:spPr>
          <a:xfrm flipH="1">
            <a:off x="212175" y="5474377"/>
            <a:ext cx="12185725" cy="138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3">
  <p:cSld name="CUSTOM_2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g2f3a4b378e7_0_1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44300" y="591700"/>
            <a:ext cx="4847705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4">
  <p:cSld name="CUSTOM_13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2f3a4b378e7_0_155"/>
          <p:cNvPicPr preferRelativeResize="0"/>
          <p:nvPr/>
        </p:nvPicPr>
        <p:blipFill rotWithShape="1">
          <a:blip r:embed="rId2">
            <a:alphaModFix/>
          </a:blip>
          <a:srcRect b="22088" l="0" r="0" t="0"/>
          <a:stretch/>
        </p:blipFill>
        <p:spPr>
          <a:xfrm flipH="1">
            <a:off x="-3" y="4917057"/>
            <a:ext cx="12185731" cy="194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2f3a4b378e7_0_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751" y="463431"/>
            <a:ext cx="2282124" cy="2103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4 1">
  <p:cSld name="CUSTOM_13_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2f3a4b378e7_0_158"/>
          <p:cNvPicPr preferRelativeResize="0"/>
          <p:nvPr/>
        </p:nvPicPr>
        <p:blipFill rotWithShape="1">
          <a:blip r:embed="rId2">
            <a:alphaModFix/>
          </a:blip>
          <a:srcRect b="22088" l="0" r="0" t="0"/>
          <a:stretch/>
        </p:blipFill>
        <p:spPr>
          <a:xfrm flipH="1">
            <a:off x="-3" y="4917057"/>
            <a:ext cx="12185731" cy="194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f3a4b378e7_0_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751" y="463431"/>
            <a:ext cx="2282124" cy="2103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4 1 1">
  <p:cSld name="CUSTOM_13_1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2f3a4b378e7_0_161"/>
          <p:cNvPicPr preferRelativeResize="0"/>
          <p:nvPr/>
        </p:nvPicPr>
        <p:blipFill rotWithShape="1">
          <a:blip r:embed="rId2">
            <a:alphaModFix/>
          </a:blip>
          <a:srcRect b="22088" l="0" r="0" t="0"/>
          <a:stretch/>
        </p:blipFill>
        <p:spPr>
          <a:xfrm flipH="1">
            <a:off x="-3" y="4917057"/>
            <a:ext cx="12185731" cy="194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2f3a4b378e7_0_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751" y="463431"/>
            <a:ext cx="2282124" cy="2103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exto 1">
  <p:cSld name="3_Texto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f28c4cbc4a_0_81"/>
          <p:cNvSpPr txBox="1"/>
          <p:nvPr>
            <p:ph idx="1" type="body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i="0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/>
        </p:txBody>
      </p:sp>
      <p:sp>
        <p:nvSpPr>
          <p:cNvPr id="22" name="Google Shape;22;g2f28c4cbc4a_0_81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3" name="Google Shape;23;g2f28c4cbc4a_0_8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733750" y="600105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4">
  <p:cSld name="CUSTOM_3">
    <p:bg>
      <p:bgPr>
        <a:solidFill>
          <a:schemeClr val="accent3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5">
  <p:cSld name="CUSTOM_4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2f3a4b378e7_0_1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832" y="4761224"/>
            <a:ext cx="7520170" cy="209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2f3a4b378e7_0_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5190662"/>
            <a:ext cx="9159799" cy="1667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6">
  <p:cSld name="CUSTOM_5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2f3a4b378e7_0_1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" y="366232"/>
            <a:ext cx="12192000" cy="3960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">
  <p:cSld name="Portada">
    <p:bg>
      <p:bgPr>
        <a:solidFill>
          <a:schemeClr val="dk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f3a4b378e7_0_170"/>
          <p:cNvSpPr txBox="1"/>
          <p:nvPr/>
        </p:nvSpPr>
        <p:spPr>
          <a:xfrm>
            <a:off x="-152400" y="28194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g2f3a4b378e7_0_170"/>
          <p:cNvPicPr preferRelativeResize="0"/>
          <p:nvPr/>
        </p:nvPicPr>
        <p:blipFill rotWithShape="1">
          <a:blip r:embed="rId2">
            <a:alphaModFix/>
          </a:blip>
          <a:srcRect b="22088" l="0" r="0" t="0"/>
          <a:stretch/>
        </p:blipFill>
        <p:spPr>
          <a:xfrm flipH="1">
            <a:off x="-3" y="4917057"/>
            <a:ext cx="12185731" cy="194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3 1">
  <p:cSld name="CUSTOM_12_1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2f3a4b378e7_0_1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832" y="4761224"/>
            <a:ext cx="7520170" cy="209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exto">
  <p:cSld name="4_Texto">
    <p:bg>
      <p:bgPr>
        <a:solidFill>
          <a:schemeClr val="dk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2f3a4b378e7_0_1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929189"/>
            <a:ext cx="12215806" cy="192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">
  <p:cSld name="CUSTOM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2f3a4b378e7_0_1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832" y="4761224"/>
            <a:ext cx="7520170" cy="209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exto">
  <p:cSld name="8_Texto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f3a4b378e7_0_179"/>
          <p:cNvSpPr/>
          <p:nvPr/>
        </p:nvSpPr>
        <p:spPr>
          <a:xfrm>
            <a:off x="0" y="6524786"/>
            <a:ext cx="12192000" cy="33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2f3a4b378e7_0_179"/>
          <p:cNvSpPr/>
          <p:nvPr/>
        </p:nvSpPr>
        <p:spPr>
          <a:xfrm flipH="1">
            <a:off x="9851732" y="0"/>
            <a:ext cx="2340268" cy="1283390"/>
          </a:xfrm>
          <a:custGeom>
            <a:rect b="b" l="l" r="r" t="t"/>
            <a:pathLst>
              <a:path extrusionOk="0" h="1283390" w="2340268">
                <a:moveTo>
                  <a:pt x="8365" y="1256433"/>
                </a:moveTo>
                <a:cubicBezTo>
                  <a:pt x="8970" y="1243774"/>
                  <a:pt x="11695" y="688367"/>
                  <a:pt x="9945" y="490145"/>
                </a:cubicBezTo>
                <a:cubicBezTo>
                  <a:pt x="8195" y="291923"/>
                  <a:pt x="-2733" y="-4978"/>
                  <a:pt x="644" y="63"/>
                </a:cubicBezTo>
                <a:cubicBezTo>
                  <a:pt x="4021" y="5104"/>
                  <a:pt x="2330537" y="15491"/>
                  <a:pt x="2340268" y="4751"/>
                </a:cubicBezTo>
                <a:cubicBezTo>
                  <a:pt x="2340268" y="587873"/>
                  <a:pt x="1900630" y="935003"/>
                  <a:pt x="1511980" y="1143617"/>
                </a:cubicBezTo>
                <a:cubicBezTo>
                  <a:pt x="1123330" y="1352231"/>
                  <a:pt x="7760" y="1269092"/>
                  <a:pt x="8365" y="12564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2f3a4b378e7_0_179"/>
          <p:cNvSpPr txBox="1"/>
          <p:nvPr>
            <p:ph idx="1" type="body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Google Shape;164;g2f3a4b378e7_0_179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imagen 50/50">
  <p:cSld name="Texto e imagen 50/50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f3a4b378e7_0_184"/>
          <p:cNvSpPr txBox="1"/>
          <p:nvPr>
            <p:ph idx="1" type="body"/>
          </p:nvPr>
        </p:nvSpPr>
        <p:spPr>
          <a:xfrm>
            <a:off x="10381573" y="548311"/>
            <a:ext cx="18546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Google Shape;167;g2f3a4b378e7_0_184"/>
          <p:cNvSpPr/>
          <p:nvPr>
            <p:ph idx="2" type="pic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g2f3a4b378e7_0_184"/>
          <p:cNvSpPr txBox="1"/>
          <p:nvPr>
            <p:ph idx="3" type="body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Google Shape;169;g2f3a4b378e7_0_184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íconos">
  <p:cSld name="ícono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f3a4b378e7_0_189"/>
          <p:cNvSpPr txBox="1"/>
          <p:nvPr>
            <p:ph idx="1" type="body"/>
          </p:nvPr>
        </p:nvSpPr>
        <p:spPr>
          <a:xfrm>
            <a:off x="10381573" y="548311"/>
            <a:ext cx="18546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Objetivo" id="172" name="Google Shape;172;g2f3a4b378e7_0_1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28875" y="5486392"/>
            <a:ext cx="763570" cy="763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ismáticos" id="173" name="Google Shape;173;g2f3a4b378e7_0_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8758" y="4399145"/>
            <a:ext cx="803804" cy="8038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ula" id="174" name="Google Shape;174;g2f3a4b378e7_0_1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8117" y="1421214"/>
            <a:ext cx="888150" cy="8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2f3a4b378e7_0_1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3321" y="1587164"/>
            <a:ext cx="458767" cy="781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2f3a4b378e7_0_18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2993" y="3557207"/>
            <a:ext cx="739423" cy="916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2f3a4b378e7_0_18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07140" y="5486391"/>
            <a:ext cx="710104" cy="710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2f3a4b378e7_0_18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04095" y="1406620"/>
            <a:ext cx="813130" cy="100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2f3a4b378e7_0_18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035750" y="2600314"/>
            <a:ext cx="818447" cy="1038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2f3a4b378e7_0_18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94535" y="2593447"/>
            <a:ext cx="796338" cy="855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2f3a4b378e7_0_18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731528" y="3514478"/>
            <a:ext cx="470755" cy="588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2f3a4b378e7_0_18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365424" y="5443696"/>
            <a:ext cx="685799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2f3a4b378e7_0_18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394651" y="2633847"/>
            <a:ext cx="735082" cy="93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2f3a4b378e7_0_18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865320" y="3377236"/>
            <a:ext cx="686419" cy="8629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cturer" id="185" name="Google Shape;185;g2f3a4b378e7_0_18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679640" y="1520872"/>
            <a:ext cx="751187" cy="751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f3a4b378e7_0_18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902946" y="5443696"/>
            <a:ext cx="579516" cy="718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f3a4b378e7_0_18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949519" y="4644516"/>
            <a:ext cx="486370" cy="59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2f3a4b378e7_0_189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427159" y="3643675"/>
            <a:ext cx="670066" cy="830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nero" id="189" name="Google Shape;189;g2f3a4b378e7_0_189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580158" y="5422999"/>
            <a:ext cx="773496" cy="7734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jora continua" id="190" name="Google Shape;190;g2f3a4b378e7_0_189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476370" y="4242865"/>
            <a:ext cx="981072" cy="981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2f3a4b378e7_0_189"/>
          <p:cNvPicPr preferRelativeResize="0"/>
          <p:nvPr/>
        </p:nvPicPr>
        <p:blipFill rotWithShape="1">
          <a:blip r:embed="rId21">
            <a:alphaModFix/>
          </a:blip>
          <a:srcRect b="0" l="0" r="53126" t="0"/>
          <a:stretch/>
        </p:blipFill>
        <p:spPr>
          <a:xfrm>
            <a:off x="4825340" y="3395648"/>
            <a:ext cx="459787" cy="121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2f3a4b378e7_0_189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086506" y="3655909"/>
            <a:ext cx="716935" cy="8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2f3a4b378e7_0_189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5853800" y="2363771"/>
            <a:ext cx="913720" cy="1124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rt" id="194" name="Google Shape;194;g2f3a4b378e7_0_189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8633597" y="1444455"/>
            <a:ext cx="666619" cy="606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" id="195" name="Google Shape;195;g2f3a4b378e7_0_189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4646010" y="2588592"/>
            <a:ext cx="818447" cy="7440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dy builder" id="196" name="Google Shape;196;g2f3a4b378e7_0_189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4694682" y="4568389"/>
            <a:ext cx="721103" cy="6555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ildren" id="197" name="Google Shape;197;g2f3a4b378e7_0_189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914187" y="4399145"/>
            <a:ext cx="1061573" cy="965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oe" id="198" name="Google Shape;198;g2f3a4b378e7_0_189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4629025" y="5475038"/>
            <a:ext cx="852416" cy="774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en hand" id="199" name="Google Shape;199;g2f3a4b378e7_0_189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5853801" y="3442498"/>
            <a:ext cx="913719" cy="8306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zzle pieces" id="200" name="Google Shape;200;g2f3a4b378e7_0_189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987773" y="5331027"/>
            <a:ext cx="914400" cy="831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mployee badge" id="201" name="Google Shape;201;g2f3a4b378e7_0_189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3364307" y="4500509"/>
            <a:ext cx="795771" cy="723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ophy" id="202" name="Google Shape;202;g2f3a4b378e7_0_189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7433003" y="3571543"/>
            <a:ext cx="550641" cy="5005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ily calendar" id="203" name="Google Shape;203;g2f3a4b378e7_0_189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7326378" y="1387393"/>
            <a:ext cx="763891" cy="763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xi" id="204" name="Google Shape;204;g2f3a4b378e7_0_189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7306421" y="4336314"/>
            <a:ext cx="803804" cy="8038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rger and drink" id="205" name="Google Shape;205;g2f3a4b378e7_0_189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7269268" y="2309364"/>
            <a:ext cx="878111" cy="8781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p with pin" id="206" name="Google Shape;206;g2f3a4b378e7_0_189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8664806" y="2496141"/>
            <a:ext cx="604200" cy="604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orytelling con relleno sólido" id="207" name="Google Shape;207;g2f3a4b378e7_0_189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9785550" y="1336635"/>
            <a:ext cx="666619" cy="6666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llseye con relleno sólido" id="208" name="Google Shape;208;g2f3a4b378e7_0_189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9785550" y="2402066"/>
            <a:ext cx="753119" cy="753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ought bubble con relleno sólido" id="209" name="Google Shape;209;g2f3a4b378e7_0_189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9846061" y="4399145"/>
            <a:ext cx="684284" cy="684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perclip con relleno sólido" id="210" name="Google Shape;210;g2f3a4b378e7_0_189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9852870" y="5466847"/>
            <a:ext cx="685799" cy="685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gaphone con relleno sólido" id="211" name="Google Shape;211;g2f3a4b378e7_0_189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0904375" y="3462147"/>
            <a:ext cx="719374" cy="719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apping hands con relleno sólido" id="212" name="Google Shape;212;g2f3a4b378e7_0_189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921370" y="140662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cket con relleno sólido" id="213" name="Google Shape;213;g2f3a4b378e7_0_189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0904375" y="1355374"/>
            <a:ext cx="719374" cy="71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2f3a4b378e7_0_189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0811897" y="2327386"/>
            <a:ext cx="904329" cy="90432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2f3a4b378e7_0_189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exto">
  <p:cSld name="3_Texto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0800" y="1940425"/>
            <a:ext cx="4002425" cy="491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4"/>
          <p:cNvSpPr txBox="1"/>
          <p:nvPr>
            <p:ph idx="1" type="body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i="0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nchas">
  <p:cSld name="Manchas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2f3a4b378e7_0_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32760" y="2130532"/>
            <a:ext cx="2663523" cy="259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2f3a4b378e7_0_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7714" y="1746738"/>
            <a:ext cx="3041526" cy="336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2f3a4b378e7_0_2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1239" y="1793875"/>
            <a:ext cx="3244073" cy="327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2f3a4b378e7_0_2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8366" y="2054332"/>
            <a:ext cx="2909349" cy="274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2f3a4b378e7_0_2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56968" y="1963910"/>
            <a:ext cx="3339241" cy="293018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2f3a4b378e7_0_235"/>
          <p:cNvSpPr txBox="1"/>
          <p:nvPr/>
        </p:nvSpPr>
        <p:spPr>
          <a:xfrm>
            <a:off x="4075690" y="2935750"/>
            <a:ext cx="3974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Muchas gracias</a:t>
            </a:r>
            <a:endParaRPr b="1"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exto">
  <p:cSld name="7_Texto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g2f3a4b378e7_0_404"/>
          <p:cNvPicPr preferRelativeResize="0"/>
          <p:nvPr/>
        </p:nvPicPr>
        <p:blipFill rotWithShape="1">
          <a:blip r:embed="rId2">
            <a:alphaModFix/>
          </a:blip>
          <a:srcRect b="12283" l="42689" r="5019" t="11705"/>
          <a:stretch/>
        </p:blipFill>
        <p:spPr>
          <a:xfrm>
            <a:off x="6012516" y="0"/>
            <a:ext cx="61794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2f3a4b378e7_0_404"/>
          <p:cNvSpPr/>
          <p:nvPr/>
        </p:nvSpPr>
        <p:spPr>
          <a:xfrm>
            <a:off x="4026575" y="0"/>
            <a:ext cx="6179400" cy="6858000"/>
          </a:xfrm>
          <a:prstGeom prst="rect">
            <a:avLst/>
          </a:prstGeom>
          <a:gradFill>
            <a:gsLst>
              <a:gs pos="0">
                <a:srgbClr val="FDFFFF"/>
              </a:gs>
              <a:gs pos="8000">
                <a:srgbClr val="FDFFFF"/>
              </a:gs>
              <a:gs pos="13000">
                <a:srgbClr val="FEFFFF"/>
              </a:gs>
              <a:gs pos="24000">
                <a:srgbClr val="FEFFFF"/>
              </a:gs>
              <a:gs pos="36000">
                <a:srgbClr val="FEFFFF"/>
              </a:gs>
              <a:gs pos="9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exto">
  <p:cSld name="2_Texto">
    <p:bg>
      <p:bgPr>
        <a:solidFill>
          <a:schemeClr val="accent3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f3a4b378e7_0_409"/>
          <p:cNvSpPr txBox="1"/>
          <p:nvPr>
            <p:ph idx="1" type="body"/>
          </p:nvPr>
        </p:nvSpPr>
        <p:spPr>
          <a:xfrm>
            <a:off x="515810" y="15158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i="0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/>
        </p:txBody>
      </p:sp>
      <p:sp>
        <p:nvSpPr>
          <p:cNvPr id="233" name="Google Shape;233;g2f3a4b378e7_0_409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34" name="Google Shape;234;g2f3a4b378e7_0_4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exto 1">
  <p:cSld name="3_Texto_1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f3a4b378e7_0_415"/>
          <p:cNvSpPr txBox="1"/>
          <p:nvPr>
            <p:ph idx="1" type="body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i="0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/>
        </p:txBody>
      </p:sp>
      <p:sp>
        <p:nvSpPr>
          <p:cNvPr id="237" name="Google Shape;237;g2f3a4b378e7_0_415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38" name="Google Shape;238;g2f3a4b378e7_0_4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2f3a4b378e7_0_415"/>
          <p:cNvPicPr preferRelativeResize="0"/>
          <p:nvPr/>
        </p:nvPicPr>
        <p:blipFill rotWithShape="1">
          <a:blip r:embed="rId3">
            <a:alphaModFix/>
          </a:blip>
          <a:srcRect b="22088" l="0" r="0" t="0"/>
          <a:stretch/>
        </p:blipFill>
        <p:spPr>
          <a:xfrm flipH="1">
            <a:off x="3134" y="5350207"/>
            <a:ext cx="12185731" cy="194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2f3a4b378e7_0_4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8993"/>
            <a:ext cx="12192000" cy="3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exto">
  <p:cSld name="3_Texto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g2f3a4b378e7_0_4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0800" y="1586750"/>
            <a:ext cx="4002425" cy="491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2f3a4b378e7_0_421"/>
          <p:cNvSpPr txBox="1"/>
          <p:nvPr>
            <p:ph idx="1" type="body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i="0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/>
        </p:txBody>
      </p:sp>
      <p:sp>
        <p:nvSpPr>
          <p:cNvPr id="244" name="Google Shape;244;g2f3a4b378e7_0_421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45" name="Google Shape;245;g2f3a4b378e7_0_4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2f3a4b378e7_0_421"/>
          <p:cNvPicPr preferRelativeResize="0"/>
          <p:nvPr/>
        </p:nvPicPr>
        <p:blipFill rotWithShape="1">
          <a:blip r:embed="rId4">
            <a:alphaModFix/>
          </a:blip>
          <a:srcRect b="54769" l="0" r="0" t="3057"/>
          <a:stretch/>
        </p:blipFill>
        <p:spPr>
          <a:xfrm flipH="1">
            <a:off x="3125" y="5807400"/>
            <a:ext cx="12185750" cy="10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2f3a4b378e7_0_4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8993"/>
            <a:ext cx="12192000" cy="3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exto 1 1">
  <p:cSld name="3_Texto_1_1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g2f3a4b378e7_0_4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2f3a4b378e7_0_4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8993"/>
            <a:ext cx="12192000" cy="3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exto">
  <p:cSld name="10_Texto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f3a4b378e7_0_431"/>
          <p:cNvSpPr txBox="1"/>
          <p:nvPr>
            <p:ph type="title"/>
          </p:nvPr>
        </p:nvSpPr>
        <p:spPr>
          <a:xfrm>
            <a:off x="837744" y="2985802"/>
            <a:ext cx="61575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  <a:defRPr sz="3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53" name="Google Shape;253;g2f3a4b378e7_0_4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8993"/>
            <a:ext cx="12192000" cy="3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2f3a4b378e7_0_4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2f3a4b378e7_0_431"/>
          <p:cNvPicPr preferRelativeResize="0"/>
          <p:nvPr/>
        </p:nvPicPr>
        <p:blipFill rotWithShape="1">
          <a:blip r:embed="rId4">
            <a:alphaModFix/>
          </a:blip>
          <a:srcRect b="14729" l="0" r="0" t="14729"/>
          <a:stretch/>
        </p:blipFill>
        <p:spPr>
          <a:xfrm>
            <a:off x="6274000" y="374999"/>
            <a:ext cx="5994210" cy="6515581"/>
          </a:xfrm>
          <a:custGeom>
            <a:rect b="b" l="l" r="r" t="t"/>
            <a:pathLst>
              <a:path extrusionOk="0" h="7489174" w="6497789">
                <a:moveTo>
                  <a:pt x="1357760" y="3443346"/>
                </a:moveTo>
                <a:cubicBezTo>
                  <a:pt x="1217535" y="2211090"/>
                  <a:pt x="52276" y="290975"/>
                  <a:pt x="944" y="67012"/>
                </a:cubicBezTo>
                <a:cubicBezTo>
                  <a:pt x="-18596" y="-26797"/>
                  <a:pt x="259579" y="18708"/>
                  <a:pt x="1338357" y="7539"/>
                </a:cubicBezTo>
                <a:lnTo>
                  <a:pt x="6473611" y="0"/>
                </a:lnTo>
                <a:cubicBezTo>
                  <a:pt x="6494276" y="1082299"/>
                  <a:pt x="6504737" y="6237364"/>
                  <a:pt x="6492683" y="7472708"/>
                </a:cubicBezTo>
                <a:cubicBezTo>
                  <a:pt x="6546409" y="7506136"/>
                  <a:pt x="4805625" y="7423754"/>
                  <a:pt x="3955262" y="7468885"/>
                </a:cubicBezTo>
                <a:cubicBezTo>
                  <a:pt x="3104900" y="7514016"/>
                  <a:pt x="862861" y="7471313"/>
                  <a:pt x="842292" y="7460547"/>
                </a:cubicBezTo>
                <a:cubicBezTo>
                  <a:pt x="24327" y="7069860"/>
                  <a:pt x="1497985" y="4675602"/>
                  <a:pt x="1357760" y="344334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56" name="Google Shape;256;g2f3a4b378e7_0_431"/>
          <p:cNvSpPr/>
          <p:nvPr/>
        </p:nvSpPr>
        <p:spPr>
          <a:xfrm>
            <a:off x="5282100" y="367438"/>
            <a:ext cx="6986100" cy="6530700"/>
          </a:xfrm>
          <a:prstGeom prst="rect">
            <a:avLst/>
          </a:prstGeom>
          <a:gradFill>
            <a:gsLst>
              <a:gs pos="0">
                <a:srgbClr val="FDFFFF"/>
              </a:gs>
              <a:gs pos="8000">
                <a:srgbClr val="FDFFFF"/>
              </a:gs>
              <a:gs pos="13000">
                <a:srgbClr val="FEFFFF"/>
              </a:gs>
              <a:gs pos="24000">
                <a:srgbClr val="FEFFFF"/>
              </a:gs>
              <a:gs pos="36000">
                <a:srgbClr val="FEFFFF"/>
              </a:gs>
              <a:gs pos="9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exto 1">
  <p:cSld name="2_Texto_1">
    <p:bg>
      <p:bgPr>
        <a:solidFill>
          <a:schemeClr val="accent3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g2f3a4b378e7_0_4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-25227" y="29625"/>
            <a:ext cx="12401552" cy="658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2f3a4b378e7_0_437"/>
          <p:cNvSpPr txBox="1"/>
          <p:nvPr>
            <p:ph idx="1" type="body"/>
          </p:nvPr>
        </p:nvSpPr>
        <p:spPr>
          <a:xfrm>
            <a:off x="515810" y="15158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i="0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/>
        </p:txBody>
      </p:sp>
      <p:sp>
        <p:nvSpPr>
          <p:cNvPr id="260" name="Google Shape;260;g2f3a4b378e7_0_437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61" name="Google Shape;261;g2f3a4b378e7_0_4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000"/>
            <a:ext cx="12192000" cy="3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2f3a4b378e7_0_4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exto">
  <p:cSld name="8_Texto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g2f3a4b378e7_0_4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2f3a4b378e7_0_4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2760" y="2130532"/>
            <a:ext cx="2663523" cy="259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2f3a4b378e7_0_4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7714" y="1746738"/>
            <a:ext cx="3041526" cy="336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2f3a4b378e7_0_4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91239" y="1793875"/>
            <a:ext cx="3244073" cy="327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2f3a4b378e7_0_4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08366" y="2054332"/>
            <a:ext cx="2909349" cy="274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2f3a4b378e7_0_44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56968" y="1963910"/>
            <a:ext cx="3339241" cy="293018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2f3a4b378e7_0_443"/>
          <p:cNvSpPr txBox="1"/>
          <p:nvPr/>
        </p:nvSpPr>
        <p:spPr>
          <a:xfrm>
            <a:off x="4075690" y="2935750"/>
            <a:ext cx="3974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EFFFF"/>
                </a:solidFill>
                <a:latin typeface="Lato"/>
                <a:ea typeface="Lato"/>
                <a:cs typeface="Lato"/>
                <a:sym typeface="Lato"/>
              </a:rPr>
              <a:t>Muchas gracias</a:t>
            </a:r>
            <a:endParaRPr b="1" i="0" sz="4000" u="none" cap="none" strike="noStrike">
              <a:solidFill>
                <a:srgbClr val="FE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1" name="Google Shape;271;g2f3a4b378e7_0_44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-9000"/>
            <a:ext cx="12192000" cy="3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o">
  <p:cSld name="1_Texto">
    <p:bg>
      <p:bgPr>
        <a:solidFill>
          <a:schemeClr val="accent3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g2f3a4b378e7_0_4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-104777" y="-1"/>
            <a:ext cx="12401552" cy="571507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2f3a4b378e7_0_452"/>
          <p:cNvSpPr txBox="1"/>
          <p:nvPr>
            <p:ph idx="1" type="body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i="0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/>
        </p:txBody>
      </p:sp>
      <p:sp>
        <p:nvSpPr>
          <p:cNvPr id="275" name="Google Shape;275;g2f3a4b378e7_0_452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76" name="Google Shape;276;g2f3a4b378e7_0_4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exto 1 1">
  <p:cSld name="3_Texto_1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imagen 50/50">
  <p:cSld name="Texto e imagen 50/50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f3a4b378e7_0_457"/>
          <p:cNvSpPr txBox="1"/>
          <p:nvPr>
            <p:ph idx="1" type="body"/>
          </p:nvPr>
        </p:nvSpPr>
        <p:spPr>
          <a:xfrm>
            <a:off x="10381573" y="548311"/>
            <a:ext cx="18546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" name="Google Shape;279;g2f3a4b378e7_0_457"/>
          <p:cNvSpPr/>
          <p:nvPr>
            <p:ph idx="2" type="pic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80" name="Google Shape;280;g2f3a4b378e7_0_457"/>
          <p:cNvSpPr txBox="1"/>
          <p:nvPr>
            <p:ph idx="3" type="body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i="0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/>
        </p:txBody>
      </p:sp>
      <p:sp>
        <p:nvSpPr>
          <p:cNvPr id="281" name="Google Shape;281;g2f3a4b378e7_0_457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íconos">
  <p:cSld name="íconos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f3a4b378e7_0_462"/>
          <p:cNvSpPr txBox="1"/>
          <p:nvPr>
            <p:ph idx="1" type="body"/>
          </p:nvPr>
        </p:nvSpPr>
        <p:spPr>
          <a:xfrm>
            <a:off x="10381573" y="548311"/>
            <a:ext cx="18546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Objetivo" id="284" name="Google Shape;284;g2f3a4b378e7_0_4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28875" y="5486392"/>
            <a:ext cx="763570" cy="763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ismáticos" id="285" name="Google Shape;285;g2f3a4b378e7_0_4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8758" y="4399145"/>
            <a:ext cx="803804" cy="8038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ula" id="286" name="Google Shape;286;g2f3a4b378e7_0_4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8117" y="1421214"/>
            <a:ext cx="888150" cy="8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2f3a4b378e7_0_4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3321" y="1587164"/>
            <a:ext cx="458767" cy="781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2f3a4b378e7_0_4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2993" y="3557207"/>
            <a:ext cx="739423" cy="916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2f3a4b378e7_0_4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07140" y="5486391"/>
            <a:ext cx="710104" cy="710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2f3a4b378e7_0_46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04095" y="1406620"/>
            <a:ext cx="813130" cy="100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2f3a4b378e7_0_46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035750" y="2600314"/>
            <a:ext cx="818447" cy="1038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2f3a4b378e7_0_46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94535" y="2593447"/>
            <a:ext cx="796338" cy="855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2f3a4b378e7_0_46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731528" y="3514478"/>
            <a:ext cx="470755" cy="588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2f3a4b378e7_0_46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365424" y="5443696"/>
            <a:ext cx="685799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2f3a4b378e7_0_46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394651" y="2633847"/>
            <a:ext cx="735082" cy="93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2f3a4b378e7_0_46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865320" y="3377236"/>
            <a:ext cx="686419" cy="8629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cturer" id="297" name="Google Shape;297;g2f3a4b378e7_0_46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679640" y="1520872"/>
            <a:ext cx="751187" cy="751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2f3a4b378e7_0_46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902946" y="5443696"/>
            <a:ext cx="579516" cy="718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2f3a4b378e7_0_46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949519" y="4644516"/>
            <a:ext cx="486370" cy="59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2f3a4b378e7_0_46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427159" y="3643675"/>
            <a:ext cx="670066" cy="830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nero" id="301" name="Google Shape;301;g2f3a4b378e7_0_46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580158" y="5422999"/>
            <a:ext cx="773496" cy="7734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jora continua" id="302" name="Google Shape;302;g2f3a4b378e7_0_46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476370" y="4242865"/>
            <a:ext cx="981072" cy="981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2f3a4b378e7_0_462"/>
          <p:cNvPicPr preferRelativeResize="0"/>
          <p:nvPr/>
        </p:nvPicPr>
        <p:blipFill rotWithShape="1">
          <a:blip r:embed="rId21">
            <a:alphaModFix/>
          </a:blip>
          <a:srcRect b="0" l="0" r="53126" t="0"/>
          <a:stretch/>
        </p:blipFill>
        <p:spPr>
          <a:xfrm>
            <a:off x="4825340" y="3395648"/>
            <a:ext cx="459787" cy="121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2f3a4b378e7_0_46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086506" y="3655909"/>
            <a:ext cx="716935" cy="8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2f3a4b378e7_0_46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5853800" y="2363771"/>
            <a:ext cx="913720" cy="1124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rt" id="306" name="Google Shape;306;g2f3a4b378e7_0_46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8633597" y="1444455"/>
            <a:ext cx="666619" cy="606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" id="307" name="Google Shape;307;g2f3a4b378e7_0_46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4646010" y="2588592"/>
            <a:ext cx="818447" cy="7440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dy builder" id="308" name="Google Shape;308;g2f3a4b378e7_0_46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4694682" y="4568389"/>
            <a:ext cx="721103" cy="6555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ildren" id="309" name="Google Shape;309;g2f3a4b378e7_0_46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914187" y="4399145"/>
            <a:ext cx="1061573" cy="965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oe" id="310" name="Google Shape;310;g2f3a4b378e7_0_462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4629025" y="5475038"/>
            <a:ext cx="852416" cy="774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en hand" id="311" name="Google Shape;311;g2f3a4b378e7_0_462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5853801" y="3442498"/>
            <a:ext cx="913719" cy="8306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zzle pieces" id="312" name="Google Shape;312;g2f3a4b378e7_0_462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987773" y="5331027"/>
            <a:ext cx="914400" cy="831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mployee badge" id="313" name="Google Shape;313;g2f3a4b378e7_0_462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3364307" y="4500509"/>
            <a:ext cx="795771" cy="723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ophy" id="314" name="Google Shape;314;g2f3a4b378e7_0_462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7433003" y="3571543"/>
            <a:ext cx="550641" cy="5005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ily calendar" id="315" name="Google Shape;315;g2f3a4b378e7_0_462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7326378" y="1387393"/>
            <a:ext cx="763891" cy="763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xi" id="316" name="Google Shape;316;g2f3a4b378e7_0_462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7306421" y="4336314"/>
            <a:ext cx="803804" cy="8038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rger and drink" id="317" name="Google Shape;317;g2f3a4b378e7_0_462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7269268" y="2309364"/>
            <a:ext cx="878111" cy="8781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p with pin" id="318" name="Google Shape;318;g2f3a4b378e7_0_462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8664806" y="2496141"/>
            <a:ext cx="604200" cy="604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orytelling con relleno sólido" id="319" name="Google Shape;319;g2f3a4b378e7_0_462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9785550" y="1336635"/>
            <a:ext cx="666619" cy="6666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llseye con relleno sólido" id="320" name="Google Shape;320;g2f3a4b378e7_0_462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9785550" y="2402066"/>
            <a:ext cx="753119" cy="753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ought bubble con relleno sólido" id="321" name="Google Shape;321;g2f3a4b378e7_0_462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9846061" y="4399145"/>
            <a:ext cx="684284" cy="684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perclip con relleno sólido" id="322" name="Google Shape;322;g2f3a4b378e7_0_462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9852870" y="5466847"/>
            <a:ext cx="685799" cy="685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gaphone con relleno sólido" id="323" name="Google Shape;323;g2f3a4b378e7_0_462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0904375" y="3462147"/>
            <a:ext cx="719374" cy="719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apping hands con relleno sólido" id="324" name="Google Shape;324;g2f3a4b378e7_0_462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921370" y="140662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cket con relleno sólido" id="325" name="Google Shape;325;g2f3a4b378e7_0_462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0904375" y="1355374"/>
            <a:ext cx="719374" cy="71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g2f3a4b378e7_0_462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0811897" y="2327386"/>
            <a:ext cx="904329" cy="904329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g2f3a4b378e7_0_462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nchas">
  <p:cSld name="Manchas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g2f3a4b378e7_0_5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8820" y="2075307"/>
            <a:ext cx="2663523" cy="259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2f3a4b378e7_0_5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3117" y="2127728"/>
            <a:ext cx="2252854" cy="2492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2f3a4b378e7_0_5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4515" y="1999107"/>
            <a:ext cx="2727340" cy="274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g2f3a4b378e7_0_5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07176" y="1999107"/>
            <a:ext cx="2909349" cy="274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g2f3a4b378e7_0_50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61503" y="1908683"/>
            <a:ext cx="3339241" cy="2930181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2f3a4b378e7_0_508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1">
  <p:cSld name="Portada_1">
    <p:bg>
      <p:bgPr>
        <a:solidFill>
          <a:schemeClr val="dk1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f3a4b378e7_0_515"/>
          <p:cNvSpPr txBox="1"/>
          <p:nvPr/>
        </p:nvSpPr>
        <p:spPr>
          <a:xfrm>
            <a:off x="-152400" y="28194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g2f3a4b378e7_0_515"/>
          <p:cNvPicPr preferRelativeResize="0"/>
          <p:nvPr/>
        </p:nvPicPr>
        <p:blipFill rotWithShape="1">
          <a:blip r:embed="rId2">
            <a:alphaModFix/>
          </a:blip>
          <a:srcRect b="22088" l="0" r="0" t="0"/>
          <a:stretch/>
        </p:blipFill>
        <p:spPr>
          <a:xfrm flipH="1">
            <a:off x="-3" y="4917057"/>
            <a:ext cx="12185731" cy="194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exto 1 1 1">
  <p:cSld name="3_Texto_1_1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g2fb3bdcccdd_0_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6600" y="-27230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exto 1 1 1 1">
  <p:cSld name="3_Texto_1_1_1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exto">
  <p:cSld name="10_Texto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/>
          <p:nvPr>
            <p:ph type="title"/>
          </p:nvPr>
        </p:nvSpPr>
        <p:spPr>
          <a:xfrm>
            <a:off x="837744" y="2985802"/>
            <a:ext cx="6157416" cy="443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1226"/>
              </a:buClr>
              <a:buSzPts val="3600"/>
              <a:buFont typeface="Calibri"/>
              <a:buNone/>
              <a:defRPr sz="3600">
                <a:solidFill>
                  <a:srgbClr val="D212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4" name="Google Shape;34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08038" y="-56676"/>
            <a:ext cx="1362127" cy="1191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5"/>
          <p:cNvPicPr preferRelativeResize="0"/>
          <p:nvPr/>
        </p:nvPicPr>
        <p:blipFill rotWithShape="1">
          <a:blip r:embed="rId3">
            <a:alphaModFix/>
          </a:blip>
          <a:srcRect b="14728" l="0" r="0" t="14729"/>
          <a:stretch/>
        </p:blipFill>
        <p:spPr>
          <a:xfrm>
            <a:off x="5526363" y="-63080"/>
            <a:ext cx="6741456" cy="6946209"/>
          </a:xfrm>
          <a:custGeom>
            <a:rect b="b" l="l" r="r" t="t"/>
            <a:pathLst>
              <a:path extrusionOk="0" h="7489174" w="6497789">
                <a:moveTo>
                  <a:pt x="1357760" y="3443346"/>
                </a:moveTo>
                <a:cubicBezTo>
                  <a:pt x="1217535" y="2211090"/>
                  <a:pt x="52276" y="290975"/>
                  <a:pt x="944" y="67012"/>
                </a:cubicBezTo>
                <a:cubicBezTo>
                  <a:pt x="-18596" y="-26797"/>
                  <a:pt x="259579" y="18708"/>
                  <a:pt x="1338357" y="7539"/>
                </a:cubicBezTo>
                <a:lnTo>
                  <a:pt x="6473611" y="0"/>
                </a:lnTo>
                <a:cubicBezTo>
                  <a:pt x="6494276" y="1082299"/>
                  <a:pt x="6504737" y="6237364"/>
                  <a:pt x="6492683" y="7472708"/>
                </a:cubicBezTo>
                <a:cubicBezTo>
                  <a:pt x="6546409" y="7506136"/>
                  <a:pt x="4805625" y="7423754"/>
                  <a:pt x="3955262" y="7468885"/>
                </a:cubicBezTo>
                <a:cubicBezTo>
                  <a:pt x="3104900" y="7514016"/>
                  <a:pt x="862861" y="7471313"/>
                  <a:pt x="842292" y="7460547"/>
                </a:cubicBezTo>
                <a:cubicBezTo>
                  <a:pt x="24327" y="7069860"/>
                  <a:pt x="1497985" y="4675602"/>
                  <a:pt x="1357760" y="344334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6" name="Google Shape;36;p25"/>
          <p:cNvSpPr/>
          <p:nvPr/>
        </p:nvSpPr>
        <p:spPr>
          <a:xfrm>
            <a:off x="4410749" y="-71149"/>
            <a:ext cx="7857300" cy="6969300"/>
          </a:xfrm>
          <a:prstGeom prst="rect">
            <a:avLst/>
          </a:prstGeom>
          <a:gradFill>
            <a:gsLst>
              <a:gs pos="0">
                <a:srgbClr val="FDFFFF"/>
              </a:gs>
              <a:gs pos="8000">
                <a:srgbClr val="FDFFFF"/>
              </a:gs>
              <a:gs pos="13000">
                <a:srgbClr val="FEFFFF"/>
              </a:gs>
              <a:gs pos="24000">
                <a:srgbClr val="FEFFFF"/>
              </a:gs>
              <a:gs pos="36000">
                <a:srgbClr val="FEFFFF"/>
              </a:gs>
              <a:gs pos="9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exto 1">
  <p:cSld name="2_Texto_1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f28c4cbc4a_0_288"/>
          <p:cNvSpPr txBox="1"/>
          <p:nvPr>
            <p:ph idx="1" type="body"/>
          </p:nvPr>
        </p:nvSpPr>
        <p:spPr>
          <a:xfrm>
            <a:off x="515810" y="15158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i="0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/>
        </p:txBody>
      </p:sp>
      <p:sp>
        <p:nvSpPr>
          <p:cNvPr id="39" name="Google Shape;39;g2f28c4cbc4a_0_288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0" name="Google Shape;40;g2f28c4cbc4a_0_2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26" Type="http://schemas.openxmlformats.org/officeDocument/2006/relationships/theme" Target="../theme/theme3.xml"/><Relationship Id="rId25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498233" y="201003"/>
            <a:ext cx="953159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bri"/>
              <a:buNone/>
              <a:defRPr b="1" i="0" sz="28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03">
          <p15:clr>
            <a:schemeClr val="accent2"/>
          </p15:clr>
        </p15:guide>
        <p15:guide id="2" pos="7277">
          <p15:clr>
            <a:schemeClr val="accent2"/>
          </p15:clr>
        </p15:guide>
        <p15:guide id="3" orient="horz" pos="403">
          <p15:clr>
            <a:schemeClr val="accent2"/>
          </p15:clr>
        </p15:guide>
        <p15:guide id="4" orient="horz" pos="3917">
          <p15:clr>
            <a:schemeClr val="accent3"/>
          </p15:clr>
        </p15:guide>
        <p15:guide id="5" orient="horz" pos="850">
          <p15:clr>
            <a:schemeClr val="accent3"/>
          </p15:clr>
        </p15:guide>
        <p15:guide id="6" orient="horz" pos="2383">
          <p15:clr>
            <a:schemeClr val="accent3"/>
          </p15:clr>
        </p15:guide>
        <p15:guide id="7" orient="horz" pos="2160">
          <p15:clr>
            <a:schemeClr val="accent5"/>
          </p15:clr>
        </p15:guide>
        <p15:guide id="8" orient="horz" pos="1617">
          <p15:clr>
            <a:schemeClr val="accent3"/>
          </p15:clr>
        </p15:guide>
        <p15:guide id="9" orient="horz" pos="3150">
          <p15:clr>
            <a:schemeClr val="accent3"/>
          </p15:clr>
        </p15:guide>
        <p15:guide id="10" pos="3840">
          <p15:clr>
            <a:srgbClr val="FAD70A"/>
          </p15:clr>
        </p15:guide>
        <p15:guide id="11" pos="5558">
          <p15:clr>
            <a:schemeClr val="accent2"/>
          </p15:clr>
        </p15:guide>
        <p15:guide id="12" pos="2122">
          <p15:clr>
            <a:schemeClr val="accent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f3a4b378e7_0_12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g2f3a4b378e7_0_1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03">
          <p15:clr>
            <a:schemeClr val="accent2"/>
          </p15:clr>
        </p15:guide>
        <p15:guide id="2" pos="7277">
          <p15:clr>
            <a:schemeClr val="accent2"/>
          </p15:clr>
        </p15:guide>
        <p15:guide id="3" orient="horz" pos="403">
          <p15:clr>
            <a:schemeClr val="accent2"/>
          </p15:clr>
        </p15:guide>
        <p15:guide id="4" orient="horz" pos="3917">
          <p15:clr>
            <a:schemeClr val="accent3"/>
          </p15:clr>
        </p15:guide>
        <p15:guide id="5" orient="horz" pos="850">
          <p15:clr>
            <a:schemeClr val="accent3"/>
          </p15:clr>
        </p15:guide>
        <p15:guide id="6" orient="horz" pos="2383">
          <p15:clr>
            <a:schemeClr val="accent3"/>
          </p15:clr>
        </p15:guide>
        <p15:guide id="7" orient="horz" pos="2160">
          <p15:clr>
            <a:schemeClr val="accent5"/>
          </p15:clr>
        </p15:guide>
        <p15:guide id="8" orient="horz" pos="1617">
          <p15:clr>
            <a:schemeClr val="accent3"/>
          </p15:clr>
        </p15:guide>
        <p15:guide id="9" orient="horz" pos="3150">
          <p15:clr>
            <a:schemeClr val="accent3"/>
          </p15:clr>
        </p15:guide>
        <p15:guide id="10" pos="3840">
          <p15:clr>
            <a:srgbClr val="FAD70A"/>
          </p15:clr>
        </p15:guide>
        <p15:guide id="11" pos="5558">
          <p15:clr>
            <a:schemeClr val="accent2"/>
          </p15:clr>
        </p15:guide>
        <p15:guide id="12" pos="2122">
          <p15:clr>
            <a:schemeClr val="accent2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f3a4b378e7_0_389"/>
          <p:cNvSpPr txBox="1"/>
          <p:nvPr>
            <p:ph type="title"/>
          </p:nvPr>
        </p:nvSpPr>
        <p:spPr>
          <a:xfrm>
            <a:off x="498233" y="201003"/>
            <a:ext cx="9531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bri"/>
              <a:buNone/>
              <a:defRPr b="1" i="0" sz="28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5" name="Google Shape;225;g2f3a4b378e7_0_38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g2f3a4b378e7_0_38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g2f3a4b378e7_0_38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03">
          <p15:clr>
            <a:schemeClr val="accent2"/>
          </p15:clr>
        </p15:guide>
        <p15:guide id="2" pos="7277">
          <p15:clr>
            <a:schemeClr val="accent2"/>
          </p15:clr>
        </p15:guide>
        <p15:guide id="3" orient="horz" pos="403">
          <p15:clr>
            <a:schemeClr val="accent2"/>
          </p15:clr>
        </p15:guide>
        <p15:guide id="4" orient="horz" pos="3917">
          <p15:clr>
            <a:schemeClr val="accent3"/>
          </p15:clr>
        </p15:guide>
        <p15:guide id="5" orient="horz" pos="850">
          <p15:clr>
            <a:schemeClr val="accent3"/>
          </p15:clr>
        </p15:guide>
        <p15:guide id="6" orient="horz" pos="2383">
          <p15:clr>
            <a:schemeClr val="accent3"/>
          </p15:clr>
        </p15:guide>
        <p15:guide id="7" orient="horz" pos="2160">
          <p15:clr>
            <a:schemeClr val="accent5"/>
          </p15:clr>
        </p15:guide>
        <p15:guide id="8" orient="horz" pos="1617">
          <p15:clr>
            <a:schemeClr val="accent3"/>
          </p15:clr>
        </p15:guide>
        <p15:guide id="9" orient="horz" pos="3150">
          <p15:clr>
            <a:schemeClr val="accent3"/>
          </p15:clr>
        </p15:guide>
        <p15:guide id="10" pos="3840">
          <p15:clr>
            <a:srgbClr val="FAD70A"/>
          </p15:clr>
        </p15:guide>
        <p15:guide id="11" pos="5558">
          <p15:clr>
            <a:schemeClr val="accent2"/>
          </p15:clr>
        </p15:guide>
        <p15:guide id="12" pos="2122">
          <p15:clr>
            <a:schemeClr val="accent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1.png"/><Relationship Id="rId4" Type="http://schemas.openxmlformats.org/officeDocument/2006/relationships/image" Target="../media/image180.png"/><Relationship Id="rId5" Type="http://schemas.openxmlformats.org/officeDocument/2006/relationships/image" Target="../media/image196.png"/><Relationship Id="rId6" Type="http://schemas.openxmlformats.org/officeDocument/2006/relationships/image" Target="../media/image201.png"/><Relationship Id="rId7" Type="http://schemas.openxmlformats.org/officeDocument/2006/relationships/image" Target="../media/image18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2.png"/><Relationship Id="rId4" Type="http://schemas.openxmlformats.org/officeDocument/2006/relationships/image" Target="../media/image200.png"/><Relationship Id="rId5" Type="http://schemas.openxmlformats.org/officeDocument/2006/relationships/image" Target="../media/image195.png"/><Relationship Id="rId6" Type="http://schemas.openxmlformats.org/officeDocument/2006/relationships/image" Target="../media/image194.png"/><Relationship Id="rId7" Type="http://schemas.openxmlformats.org/officeDocument/2006/relationships/image" Target="../media/image23.png"/><Relationship Id="rId8" Type="http://schemas.openxmlformats.org/officeDocument/2006/relationships/image" Target="../media/image18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9.png"/><Relationship Id="rId4" Type="http://schemas.openxmlformats.org/officeDocument/2006/relationships/image" Target="../media/image18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0.png"/><Relationship Id="rId4" Type="http://schemas.openxmlformats.org/officeDocument/2006/relationships/image" Target="../media/image18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3.png"/><Relationship Id="rId4" Type="http://schemas.openxmlformats.org/officeDocument/2006/relationships/image" Target="../media/image18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9.png"/><Relationship Id="rId4" Type="http://schemas.openxmlformats.org/officeDocument/2006/relationships/image" Target="../media/image18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7.png"/><Relationship Id="rId4" Type="http://schemas.openxmlformats.org/officeDocument/2006/relationships/image" Target="../media/image18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1.png"/><Relationship Id="rId4" Type="http://schemas.openxmlformats.org/officeDocument/2006/relationships/image" Target="../media/image18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g2fb3bdcccdd_0_0"/>
          <p:cNvPicPr preferRelativeResize="0"/>
          <p:nvPr/>
        </p:nvPicPr>
        <p:blipFill rotWithShape="1">
          <a:blip r:embed="rId3">
            <a:alphaModFix/>
          </a:blip>
          <a:srcRect b="2444" l="0" r="0" t="2453"/>
          <a:stretch/>
        </p:blipFill>
        <p:spPr>
          <a:xfrm>
            <a:off x="4569907" y="2765230"/>
            <a:ext cx="3052200" cy="3057600"/>
          </a:xfrm>
          <a:prstGeom prst="ellipse">
            <a:avLst/>
          </a:prstGeom>
          <a:noFill/>
          <a:ln cap="flat" cmpd="sng" w="38100">
            <a:solidFill>
              <a:srgbClr val="37ABC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>
              <a:srgbClr val="F19103">
                <a:alpha val="50000"/>
              </a:srgbClr>
            </a:outerShdw>
          </a:effectLst>
        </p:spPr>
      </p:pic>
      <p:pic>
        <p:nvPicPr>
          <p:cNvPr id="344" name="Google Shape;344;g2fb3bdcccdd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6300" y="-1122200"/>
            <a:ext cx="11170499" cy="2629074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2fb3bdcccdd_0_0"/>
          <p:cNvSpPr txBox="1"/>
          <p:nvPr/>
        </p:nvSpPr>
        <p:spPr>
          <a:xfrm>
            <a:off x="1052249" y="1705100"/>
            <a:ext cx="10087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en-US" sz="5000">
                <a:solidFill>
                  <a:srgbClr val="1D2C72"/>
                </a:solidFill>
                <a:latin typeface="Comic Sans MS"/>
                <a:ea typeface="Comic Sans MS"/>
                <a:cs typeface="Comic Sans MS"/>
                <a:sym typeface="Comic Sans MS"/>
              </a:rPr>
              <a:t>Una protección maternal</a:t>
            </a:r>
            <a:endParaRPr b="1" i="0" sz="1400" u="none" cap="none" strike="noStrike">
              <a:solidFill>
                <a:srgbClr val="1D2C7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6" name="Google Shape;346;g2fb3bdcccdd_0_0"/>
          <p:cNvSpPr txBox="1"/>
          <p:nvPr/>
        </p:nvSpPr>
        <p:spPr>
          <a:xfrm>
            <a:off x="5579925" y="6021050"/>
            <a:ext cx="572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000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b="0" i="0" lang="en-US" sz="3000" u="none" cap="none" strike="noStrike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° y </a:t>
            </a:r>
            <a:r>
              <a:rPr lang="en-US" sz="3000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b="0" i="0" lang="en-US" sz="3000" u="none" cap="none" strike="noStrike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° </a:t>
            </a:r>
            <a:r>
              <a:rPr lang="en-US" sz="3000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básico</a:t>
            </a:r>
            <a:endParaRPr b="0" i="0" sz="3000" u="none" cap="none" strike="noStrike">
              <a:solidFill>
                <a:srgbClr val="1D2C7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7" name="Google Shape;347;g2fb3bdcccdd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750" y="198525"/>
            <a:ext cx="1496449" cy="1441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g2fb3bdcccdd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41079" y="5075575"/>
            <a:ext cx="5721000" cy="228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2fb3bdcccdd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53875" y="44474"/>
            <a:ext cx="1727082" cy="159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"/>
          <p:cNvSpPr txBox="1"/>
          <p:nvPr>
            <p:ph idx="4294967295" type="title"/>
          </p:nvPr>
        </p:nvSpPr>
        <p:spPr>
          <a:xfrm>
            <a:off x="792024" y="54831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Helvetica Neue"/>
              <a:buNone/>
            </a:pPr>
            <a:r>
              <a:rPr lang="en-US"/>
              <a:t>Título de la Provocación</a:t>
            </a:r>
            <a:endParaRPr/>
          </a:p>
        </p:txBody>
      </p:sp>
      <p:sp>
        <p:nvSpPr>
          <p:cNvPr id="562" name="Google Shape;562;p3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3"/>
          <p:cNvSpPr txBox="1"/>
          <p:nvPr/>
        </p:nvSpPr>
        <p:spPr>
          <a:xfrm>
            <a:off x="122366" y="9440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3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fmla="val 25903" name="adj"/>
            </a:avLst>
          </a:prstGeom>
          <a:solidFill>
            <a:srgbClr val="D2122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3"/>
          <p:cNvSpPr txBox="1"/>
          <p:nvPr/>
        </p:nvSpPr>
        <p:spPr>
          <a:xfrm>
            <a:off x="1557338" y="944036"/>
            <a:ext cx="502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Reflexionemos </a:t>
            </a:r>
            <a:endParaRPr b="1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Thought bubble con relleno sólido" id="566" name="Google Shape;56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57622" y="746995"/>
            <a:ext cx="850665" cy="83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7" name="Google Shape;567;p3"/>
          <p:cNvCxnSpPr>
            <a:stCxn id="568" idx="4"/>
            <a:endCxn id="569" idx="4"/>
          </p:cNvCxnSpPr>
          <p:nvPr/>
        </p:nvCxnSpPr>
        <p:spPr>
          <a:xfrm>
            <a:off x="1000887" y="2420652"/>
            <a:ext cx="0" cy="3128100"/>
          </a:xfrm>
          <a:prstGeom prst="straightConnector1">
            <a:avLst/>
          </a:prstGeom>
          <a:noFill/>
          <a:ln cap="flat" cmpd="sng" w="38100">
            <a:solidFill>
              <a:srgbClr val="0C1829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sp>
        <p:nvSpPr>
          <p:cNvPr id="570" name="Google Shape;570;p3"/>
          <p:cNvSpPr txBox="1"/>
          <p:nvPr/>
        </p:nvSpPr>
        <p:spPr>
          <a:xfrm>
            <a:off x="1266085" y="2022700"/>
            <a:ext cx="9557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¿Qué tenían en común los diferentes objetos que han descubierto? ¿Por qué?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sz="27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3"/>
          <p:cNvSpPr txBox="1"/>
          <p:nvPr/>
        </p:nvSpPr>
        <p:spPr>
          <a:xfrm>
            <a:off x="1266083" y="2995696"/>
            <a:ext cx="9557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¿Por qué creen ustedes que los seres humanos buscamos medidas de protección? ¿Qué les hace decir eso?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sz="27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3"/>
          <p:cNvSpPr txBox="1"/>
          <p:nvPr/>
        </p:nvSpPr>
        <p:spPr>
          <a:xfrm>
            <a:off x="1266083" y="4099754"/>
            <a:ext cx="9557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¿Qué conexión harían entre este juego y lo aprendido en la clase anterior?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¿Por qué?</a:t>
            </a:r>
            <a:endParaRPr sz="26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3"/>
          <p:cNvSpPr txBox="1"/>
          <p:nvPr/>
        </p:nvSpPr>
        <p:spPr>
          <a:xfrm>
            <a:off x="1266075" y="5143000"/>
            <a:ext cx="9557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¿Por qué creen que la Virgen del Carmen ha querido regalarnos, por medio de san Simón Stock, el escapulario?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3"/>
          <p:cNvSpPr/>
          <p:nvPr/>
        </p:nvSpPr>
        <p:spPr>
          <a:xfrm>
            <a:off x="856887" y="2132652"/>
            <a:ext cx="288000" cy="288000"/>
          </a:xfrm>
          <a:prstGeom prst="ellipse">
            <a:avLst/>
          </a:prstGeom>
          <a:solidFill>
            <a:srgbClr val="0C1829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74" name="Google Shape;574;p3"/>
          <p:cNvSpPr/>
          <p:nvPr/>
        </p:nvSpPr>
        <p:spPr>
          <a:xfrm>
            <a:off x="864636" y="3118743"/>
            <a:ext cx="288000" cy="288000"/>
          </a:xfrm>
          <a:prstGeom prst="ellipse">
            <a:avLst/>
          </a:prstGeom>
          <a:solidFill>
            <a:srgbClr val="0C1829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75" name="Google Shape;575;p3"/>
          <p:cNvSpPr/>
          <p:nvPr/>
        </p:nvSpPr>
        <p:spPr>
          <a:xfrm>
            <a:off x="864636" y="4217362"/>
            <a:ext cx="288000" cy="288000"/>
          </a:xfrm>
          <a:prstGeom prst="ellipse">
            <a:avLst/>
          </a:prstGeom>
          <a:solidFill>
            <a:srgbClr val="0C1829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69" name="Google Shape;569;p3"/>
          <p:cNvSpPr/>
          <p:nvPr/>
        </p:nvSpPr>
        <p:spPr>
          <a:xfrm>
            <a:off x="856887" y="5260619"/>
            <a:ext cx="288000" cy="288000"/>
          </a:xfrm>
          <a:prstGeom prst="ellipse">
            <a:avLst/>
          </a:prstGeom>
          <a:solidFill>
            <a:srgbClr val="0C1829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1" name="Google Shape;581;g2f28c4cbc4a_0_296"/>
          <p:cNvCxnSpPr/>
          <p:nvPr/>
        </p:nvCxnSpPr>
        <p:spPr>
          <a:xfrm>
            <a:off x="3530054" y="3438415"/>
            <a:ext cx="0" cy="2431500"/>
          </a:xfrm>
          <a:prstGeom prst="straightConnector1">
            <a:avLst/>
          </a:prstGeom>
          <a:noFill/>
          <a:ln cap="flat" cmpd="sng" w="2857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2" name="Google Shape;582;g2f28c4cbc4a_0_2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5330" y="2078168"/>
            <a:ext cx="815490" cy="815490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g2f28c4cbc4a_0_296"/>
          <p:cNvSpPr txBox="1"/>
          <p:nvPr/>
        </p:nvSpPr>
        <p:spPr>
          <a:xfrm>
            <a:off x="888725" y="3209819"/>
            <a:ext cx="2326200" cy="8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200">
                <a:solidFill>
                  <a:srgbClr val="37ABC6"/>
                </a:solidFill>
                <a:latin typeface="Comic Sans MS"/>
                <a:ea typeface="Comic Sans MS"/>
                <a:cs typeface="Comic Sans MS"/>
                <a:sym typeface="Comic Sans MS"/>
              </a:rPr>
              <a:t>¿Qué es el escapulario?</a:t>
            </a:r>
            <a:endParaRPr b="1" i="0" sz="22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g2f28c4cbc4a_0_296"/>
          <p:cNvSpPr txBox="1"/>
          <p:nvPr/>
        </p:nvSpPr>
        <p:spPr>
          <a:xfrm>
            <a:off x="3664000" y="3209825"/>
            <a:ext cx="2326200" cy="11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200">
                <a:solidFill>
                  <a:srgbClr val="F19103"/>
                </a:solidFill>
                <a:latin typeface="Comic Sans MS"/>
                <a:ea typeface="Comic Sans MS"/>
                <a:cs typeface="Comic Sans MS"/>
                <a:sym typeface="Comic Sans MS"/>
              </a:rPr>
              <a:t>¿Quién y cuándo recibió el escapulario? </a:t>
            </a:r>
            <a:endParaRPr b="0" i="0" sz="2000" u="none" cap="none" strike="noStrike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g2f28c4cbc4a_0_296"/>
          <p:cNvSpPr txBox="1"/>
          <p:nvPr/>
        </p:nvSpPr>
        <p:spPr>
          <a:xfrm>
            <a:off x="6262225" y="3209825"/>
            <a:ext cx="24417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200">
                <a:solidFill>
                  <a:srgbClr val="94C01F"/>
                </a:solidFill>
                <a:latin typeface="Comic Sans MS"/>
                <a:ea typeface="Comic Sans MS"/>
                <a:cs typeface="Comic Sans MS"/>
                <a:sym typeface="Comic Sans MS"/>
              </a:rPr>
              <a:t>¿A qué se compromete la Virgen con él?</a:t>
            </a:r>
            <a:endParaRPr b="1" i="0" sz="2200" u="none" cap="none" strike="noStrike">
              <a:solidFill>
                <a:srgbClr val="94C0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g2f28c4cbc4a_0_296"/>
          <p:cNvSpPr txBox="1"/>
          <p:nvPr/>
        </p:nvSpPr>
        <p:spPr>
          <a:xfrm>
            <a:off x="9032175" y="3209825"/>
            <a:ext cx="2243100" cy="8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200">
                <a:solidFill>
                  <a:srgbClr val="D21226"/>
                </a:solidFill>
                <a:latin typeface="Comic Sans MS"/>
                <a:ea typeface="Comic Sans MS"/>
                <a:cs typeface="Comic Sans MS"/>
                <a:sym typeface="Comic Sans MS"/>
              </a:rPr>
              <a:t>¿Qué implica llevarlo con fe y amor?</a:t>
            </a:r>
            <a:endParaRPr b="1" i="0" sz="2200" u="none" cap="none" strike="noStrike">
              <a:solidFill>
                <a:srgbClr val="D212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7" name="Google Shape;587;g2f28c4cbc4a_0_2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9355" y="2078168"/>
            <a:ext cx="815490" cy="815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g2f28c4cbc4a_0_2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45980" y="2078168"/>
            <a:ext cx="815490" cy="8154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9" name="Google Shape;589;g2f28c4cbc4a_0_296"/>
          <p:cNvCxnSpPr/>
          <p:nvPr/>
        </p:nvCxnSpPr>
        <p:spPr>
          <a:xfrm>
            <a:off x="6095837" y="3438415"/>
            <a:ext cx="0" cy="2431500"/>
          </a:xfrm>
          <a:prstGeom prst="straightConnector1">
            <a:avLst/>
          </a:prstGeom>
          <a:noFill/>
          <a:ln cap="flat" cmpd="sng" w="2857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0" name="Google Shape;590;g2f28c4cbc4a_0_296"/>
          <p:cNvCxnSpPr/>
          <p:nvPr/>
        </p:nvCxnSpPr>
        <p:spPr>
          <a:xfrm>
            <a:off x="8839037" y="3438415"/>
            <a:ext cx="0" cy="2431500"/>
          </a:xfrm>
          <a:prstGeom prst="straightConnector1">
            <a:avLst/>
          </a:prstGeom>
          <a:noFill/>
          <a:ln cap="flat" cmpd="sng" w="2857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91" name="Google Shape;591;g2f28c4cbc4a_0_296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g2f28c4cbc4a_0_296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fmla="val 25903" name="adj"/>
            </a:avLst>
          </a:prstGeom>
          <a:solidFill>
            <a:srgbClr val="D2122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g2f28c4cbc4a_0_296"/>
          <p:cNvSpPr txBox="1"/>
          <p:nvPr/>
        </p:nvSpPr>
        <p:spPr>
          <a:xfrm>
            <a:off x="1785938" y="944036"/>
            <a:ext cx="5357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latin typeface="Comic Sans MS"/>
                <a:ea typeface="Comic Sans MS"/>
                <a:cs typeface="Comic Sans MS"/>
                <a:sym typeface="Comic Sans MS"/>
              </a:rPr>
              <a:t>Recordemos</a:t>
            </a:r>
            <a:endParaRPr b="1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94" name="Google Shape;594;g2f28c4cbc4a_0_2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5032" y="816657"/>
            <a:ext cx="764396" cy="76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g2f28c4cbc4a_0_29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44080" y="2078168"/>
            <a:ext cx="815490" cy="81549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g2f28c4cbc4a_0_296"/>
          <p:cNvSpPr txBox="1"/>
          <p:nvPr>
            <p:ph idx="4294967295" type="title"/>
          </p:nvPr>
        </p:nvSpPr>
        <p:spPr>
          <a:xfrm>
            <a:off x="792024" y="54831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Helvetica Neue"/>
              <a:buNone/>
            </a:pPr>
            <a:r>
              <a:rPr lang="en-US"/>
              <a:t>Título de la Provocación</a:t>
            </a:r>
            <a:endParaRPr/>
          </a:p>
        </p:txBody>
      </p:sp>
      <p:sp>
        <p:nvSpPr>
          <p:cNvPr id="597" name="Google Shape;597;g2f28c4cbc4a_0_296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g2f28c4cbc4a_0_296"/>
          <p:cNvSpPr txBox="1"/>
          <p:nvPr/>
        </p:nvSpPr>
        <p:spPr>
          <a:xfrm>
            <a:off x="122366" y="9440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g2f28c4cbc4a_0_296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fmla="val 25903" name="adj"/>
            </a:avLst>
          </a:prstGeom>
          <a:solidFill>
            <a:srgbClr val="D2122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g2f28c4cbc4a_0_296"/>
          <p:cNvSpPr txBox="1"/>
          <p:nvPr/>
        </p:nvSpPr>
        <p:spPr>
          <a:xfrm>
            <a:off x="1557338" y="944036"/>
            <a:ext cx="502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latin typeface="Comic Sans MS"/>
                <a:ea typeface="Comic Sans MS"/>
                <a:cs typeface="Comic Sans MS"/>
                <a:sym typeface="Comic Sans MS"/>
              </a:rPr>
              <a:t>Recordemos</a:t>
            </a:r>
            <a:r>
              <a:rPr b="1" i="0" lang="en-US" sz="3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Thought bubble con relleno sólido" id="601" name="Google Shape;601;g2f28c4cbc4a_0_29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157622" y="746995"/>
            <a:ext cx="850665" cy="83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g2f28c4cbc4a_0_296"/>
          <p:cNvSpPr txBox="1"/>
          <p:nvPr/>
        </p:nvSpPr>
        <p:spPr>
          <a:xfrm>
            <a:off x="888725" y="4886225"/>
            <a:ext cx="2326200" cy="8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Una devoción mariana.</a:t>
            </a:r>
            <a:endParaRPr i="0" sz="20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g2f28c4cbc4a_0_296"/>
          <p:cNvSpPr txBox="1"/>
          <p:nvPr/>
        </p:nvSpPr>
        <p:spPr>
          <a:xfrm>
            <a:off x="3606250" y="4886225"/>
            <a:ext cx="2441700" cy="11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San Simón Stock el 16 de julio de 1251.</a:t>
            </a:r>
            <a:endParaRPr i="0" sz="20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g2f28c4cbc4a_0_296"/>
          <p:cNvSpPr txBox="1"/>
          <p:nvPr/>
        </p:nvSpPr>
        <p:spPr>
          <a:xfrm>
            <a:off x="6262225" y="4886225"/>
            <a:ext cx="24417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 brindarnos su cuidado maternal.</a:t>
            </a:r>
            <a:endParaRPr i="0" sz="20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g2f28c4cbc4a_0_296"/>
          <p:cNvSpPr txBox="1"/>
          <p:nvPr/>
        </p:nvSpPr>
        <p:spPr>
          <a:xfrm>
            <a:off x="9032175" y="4886225"/>
            <a:ext cx="2243100" cy="8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Tomar a la Virgen María como ejemplo de amor a Dios y a los demás.</a:t>
            </a:r>
            <a:endParaRPr i="0" sz="20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i="0" sz="20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6" name="Google Shape;606;g2f28c4cbc4a_0_296"/>
          <p:cNvCxnSpPr/>
          <p:nvPr/>
        </p:nvCxnSpPr>
        <p:spPr>
          <a:xfrm>
            <a:off x="2051825" y="4105925"/>
            <a:ext cx="0" cy="7803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dot"/>
            <a:round/>
            <a:headEnd len="med" w="med" type="none"/>
            <a:tailEnd len="med" w="med" type="oval"/>
          </a:ln>
        </p:spPr>
      </p:cxnSp>
      <p:cxnSp>
        <p:nvCxnSpPr>
          <p:cNvPr id="607" name="Google Shape;607;g2f28c4cbc4a_0_296"/>
          <p:cNvCxnSpPr/>
          <p:nvPr/>
        </p:nvCxnSpPr>
        <p:spPr>
          <a:xfrm>
            <a:off x="4827100" y="4390025"/>
            <a:ext cx="0" cy="4962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oval"/>
          </a:ln>
        </p:spPr>
      </p:cxnSp>
      <p:cxnSp>
        <p:nvCxnSpPr>
          <p:cNvPr id="608" name="Google Shape;608;g2f28c4cbc4a_0_296"/>
          <p:cNvCxnSpPr/>
          <p:nvPr/>
        </p:nvCxnSpPr>
        <p:spPr>
          <a:xfrm>
            <a:off x="7483075" y="4390025"/>
            <a:ext cx="0" cy="4962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ot"/>
            <a:round/>
            <a:headEnd len="med" w="med" type="none"/>
            <a:tailEnd len="med" w="med" type="oval"/>
          </a:ln>
        </p:spPr>
      </p:cxnSp>
      <p:cxnSp>
        <p:nvCxnSpPr>
          <p:cNvPr id="609" name="Google Shape;609;g2f28c4cbc4a_0_296"/>
          <p:cNvCxnSpPr/>
          <p:nvPr/>
        </p:nvCxnSpPr>
        <p:spPr>
          <a:xfrm>
            <a:off x="10153725" y="4390025"/>
            <a:ext cx="0" cy="4962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dot"/>
            <a:round/>
            <a:headEnd len="med" w="med" type="none"/>
            <a:tailEnd len="med" w="med" type="oval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"/>
          <p:cNvSpPr/>
          <p:nvPr/>
        </p:nvSpPr>
        <p:spPr>
          <a:xfrm>
            <a:off x="2141880" y="1676399"/>
            <a:ext cx="7834800" cy="3507900"/>
          </a:xfrm>
          <a:prstGeom prst="roundRect">
            <a:avLst>
              <a:gd fmla="val 3397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5"/>
          <p:cNvSpPr/>
          <p:nvPr>
            <p:ph idx="4294967295" type="body"/>
          </p:nvPr>
        </p:nvSpPr>
        <p:spPr>
          <a:xfrm>
            <a:off x="2579688" y="1408113"/>
            <a:ext cx="7032600" cy="536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  <a:effectLst>
            <a:outerShdw blurRad="215900" sx="101000" rotWithShape="0" algn="ctr" dir="5400000" dist="50800" sy="101000">
              <a:srgbClr val="000000">
                <a:alpha val="7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 sz="238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Meta de la clase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5"/>
          <p:cNvSpPr txBox="1"/>
          <p:nvPr/>
        </p:nvSpPr>
        <p:spPr>
          <a:xfrm>
            <a:off x="2690941" y="2830219"/>
            <a:ext cx="6736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¿Por qué la Iglesia invita a difundir el uso del escapulario?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9"/>
          <p:cNvSpPr txBox="1"/>
          <p:nvPr>
            <p:ph idx="4294967295" type="title"/>
          </p:nvPr>
        </p:nvSpPr>
        <p:spPr>
          <a:xfrm>
            <a:off x="837750" y="2764200"/>
            <a:ext cx="55755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</a:pPr>
            <a:r>
              <a:rPr lang="en-US"/>
              <a:t>¡Elaboremos nuestro afiche para difundir el escapulario!</a:t>
            </a:r>
            <a:endParaRPr/>
          </a:p>
        </p:txBody>
      </p:sp>
      <p:sp>
        <p:nvSpPr>
          <p:cNvPr id="622" name="Google Shape;622;p9"/>
          <p:cNvSpPr txBox="1"/>
          <p:nvPr>
            <p:ph idx="4294967295" type="title"/>
          </p:nvPr>
        </p:nvSpPr>
        <p:spPr>
          <a:xfrm>
            <a:off x="990150" y="2764200"/>
            <a:ext cx="5863200" cy="149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</a:pPr>
            <a:r>
              <a:rPr lang="en-US" sz="3600">
                <a:solidFill>
                  <a:srgbClr val="1D2C72"/>
                </a:solidFill>
              </a:rPr>
              <a:t>¡</a:t>
            </a:r>
            <a:r>
              <a:rPr lang="en-US" sz="3600">
                <a:solidFill>
                  <a:srgbClr val="1D2C72"/>
                </a:solidFill>
              </a:rPr>
              <a:t>Elaboremos nuestro afiche para difundir el escapulario de la Virgen del Carmen!</a:t>
            </a:r>
            <a:endParaRPr sz="3600">
              <a:solidFill>
                <a:srgbClr val="1D2C7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2f3a4b378e7_0_749"/>
          <p:cNvSpPr txBox="1"/>
          <p:nvPr>
            <p:ph idx="4294967295" type="title"/>
          </p:nvPr>
        </p:nvSpPr>
        <p:spPr>
          <a:xfrm>
            <a:off x="792024" y="395911"/>
            <a:ext cx="46713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Helvetica Neue"/>
              <a:buNone/>
            </a:pPr>
            <a:r>
              <a:rPr lang="en-US"/>
              <a:t>Título del juego</a:t>
            </a:r>
            <a:endParaRPr/>
          </a:p>
        </p:txBody>
      </p:sp>
      <p:sp>
        <p:nvSpPr>
          <p:cNvPr id="628" name="Google Shape;628;g2f3a4b378e7_0_749"/>
          <p:cNvSpPr txBox="1"/>
          <p:nvPr>
            <p:ph idx="4294967295" type="title"/>
          </p:nvPr>
        </p:nvSpPr>
        <p:spPr>
          <a:xfrm>
            <a:off x="515799" y="4149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Juguemos a adivinar</a:t>
            </a:r>
            <a:endParaRPr/>
          </a:p>
        </p:txBody>
      </p:sp>
      <p:sp>
        <p:nvSpPr>
          <p:cNvPr id="629" name="Google Shape;629;g2f3a4b378e7_0_749"/>
          <p:cNvSpPr/>
          <p:nvPr/>
        </p:nvSpPr>
        <p:spPr>
          <a:xfrm>
            <a:off x="0" y="598381"/>
            <a:ext cx="73866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g2f3a4b378e7_0_749"/>
          <p:cNvSpPr txBox="1"/>
          <p:nvPr/>
        </p:nvSpPr>
        <p:spPr>
          <a:xfrm>
            <a:off x="122366" y="7916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g2f3a4b378e7_0_749"/>
          <p:cNvSpPr/>
          <p:nvPr/>
        </p:nvSpPr>
        <p:spPr>
          <a:xfrm>
            <a:off x="-1" y="598381"/>
            <a:ext cx="1414500" cy="896100"/>
          </a:xfrm>
          <a:prstGeom prst="homePlate">
            <a:avLst>
              <a:gd fmla="val 25903" name="adj"/>
            </a:avLst>
          </a:prstGeom>
          <a:solidFill>
            <a:srgbClr val="D2122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g2f3a4b378e7_0_749"/>
          <p:cNvSpPr txBox="1"/>
          <p:nvPr/>
        </p:nvSpPr>
        <p:spPr>
          <a:xfrm>
            <a:off x="1557338" y="791636"/>
            <a:ext cx="502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latin typeface="Comic Sans MS"/>
                <a:ea typeface="Comic Sans MS"/>
                <a:cs typeface="Comic Sans MS"/>
                <a:sym typeface="Comic Sans MS"/>
              </a:rPr>
              <a:t>Instrucciones</a:t>
            </a:r>
            <a:endParaRPr b="1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33" name="Google Shape;633;g2f3a4b378e7_0_749"/>
          <p:cNvSpPr/>
          <p:nvPr/>
        </p:nvSpPr>
        <p:spPr>
          <a:xfrm>
            <a:off x="395425" y="2063550"/>
            <a:ext cx="101223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g2f3a4b378e7_0_749"/>
          <p:cNvSpPr txBox="1"/>
          <p:nvPr/>
        </p:nvSpPr>
        <p:spPr>
          <a:xfrm>
            <a:off x="535105" y="2256813"/>
            <a:ext cx="86484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g2f3a4b378e7_0_749"/>
          <p:cNvSpPr/>
          <p:nvPr/>
        </p:nvSpPr>
        <p:spPr>
          <a:xfrm>
            <a:off x="395426" y="2063558"/>
            <a:ext cx="960000" cy="896100"/>
          </a:xfrm>
          <a:prstGeom prst="homePlate">
            <a:avLst>
              <a:gd fmla="val 25903" name="adj"/>
            </a:avLst>
          </a:prstGeom>
          <a:solidFill>
            <a:srgbClr val="D2122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g2f3a4b378e7_0_749"/>
          <p:cNvSpPr txBox="1"/>
          <p:nvPr/>
        </p:nvSpPr>
        <p:spPr>
          <a:xfrm>
            <a:off x="1631067" y="2144075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Reúnete en grupos de 4 integrantes. 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g2f3a4b378e7_0_749"/>
          <p:cNvSpPr txBox="1"/>
          <p:nvPr/>
        </p:nvSpPr>
        <p:spPr>
          <a:xfrm>
            <a:off x="569878" y="2256813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g2f3a4b378e7_0_749"/>
          <p:cNvSpPr/>
          <p:nvPr/>
        </p:nvSpPr>
        <p:spPr>
          <a:xfrm>
            <a:off x="395426" y="3152950"/>
            <a:ext cx="101223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g2f3a4b378e7_0_749"/>
          <p:cNvSpPr/>
          <p:nvPr/>
        </p:nvSpPr>
        <p:spPr>
          <a:xfrm>
            <a:off x="395425" y="3152961"/>
            <a:ext cx="960000" cy="896100"/>
          </a:xfrm>
          <a:prstGeom prst="homePlate">
            <a:avLst>
              <a:gd fmla="val 25903" name="adj"/>
            </a:avLst>
          </a:prstGeom>
          <a:solidFill>
            <a:srgbClr val="94C01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g2f3a4b378e7_0_749"/>
          <p:cNvSpPr txBox="1"/>
          <p:nvPr/>
        </p:nvSpPr>
        <p:spPr>
          <a:xfrm>
            <a:off x="1631068" y="3232950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Recuerd</a:t>
            </a: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qué es el escapulario a partir de la noticia </a:t>
            </a:r>
            <a:r>
              <a:rPr i="1"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El regalo de la Virgen del Carmen</a:t>
            </a: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y la ficha de trabajo de la clase </a:t>
            </a: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pasada</a:t>
            </a: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g2f3a4b378e7_0_749"/>
          <p:cNvSpPr txBox="1"/>
          <p:nvPr/>
        </p:nvSpPr>
        <p:spPr>
          <a:xfrm>
            <a:off x="569877" y="3346216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g2f3a4b378e7_0_749"/>
          <p:cNvSpPr/>
          <p:nvPr/>
        </p:nvSpPr>
        <p:spPr>
          <a:xfrm>
            <a:off x="395426" y="4242375"/>
            <a:ext cx="101223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g2f3a4b378e7_0_749"/>
          <p:cNvSpPr/>
          <p:nvPr/>
        </p:nvSpPr>
        <p:spPr>
          <a:xfrm>
            <a:off x="395425" y="4242364"/>
            <a:ext cx="960000" cy="896100"/>
          </a:xfrm>
          <a:prstGeom prst="homePlate">
            <a:avLst>
              <a:gd fmla="val 25903" name="adj"/>
            </a:avLst>
          </a:prstGeom>
          <a:solidFill>
            <a:srgbClr val="F1910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g2f3a4b378e7_0_749"/>
          <p:cNvSpPr txBox="1"/>
          <p:nvPr/>
        </p:nvSpPr>
        <p:spPr>
          <a:xfrm>
            <a:off x="1631068" y="4322300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Seleccion</a:t>
            </a:r>
            <a:r>
              <a:rPr lang="en-US" sz="20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0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 la información que </a:t>
            </a:r>
            <a:r>
              <a:rPr lang="en-US" sz="20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incorporarán</a:t>
            </a:r>
            <a:r>
              <a:rPr lang="en-US" sz="20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 en el afiche, según los </a:t>
            </a:r>
            <a:r>
              <a:rPr lang="en-US" sz="20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parámetros</a:t>
            </a:r>
            <a:r>
              <a:rPr lang="en-US" sz="20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 establecidos. </a:t>
            </a:r>
            <a:endParaRPr sz="20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g2f3a4b378e7_0_749"/>
          <p:cNvSpPr txBox="1"/>
          <p:nvPr/>
        </p:nvSpPr>
        <p:spPr>
          <a:xfrm>
            <a:off x="569877" y="4435619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g2f3a4b378e7_0_749"/>
          <p:cNvSpPr/>
          <p:nvPr/>
        </p:nvSpPr>
        <p:spPr>
          <a:xfrm>
            <a:off x="395426" y="5331775"/>
            <a:ext cx="101223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g2f3a4b378e7_0_749"/>
          <p:cNvSpPr/>
          <p:nvPr/>
        </p:nvSpPr>
        <p:spPr>
          <a:xfrm>
            <a:off x="395425" y="5331767"/>
            <a:ext cx="960000" cy="896100"/>
          </a:xfrm>
          <a:prstGeom prst="homePlate">
            <a:avLst>
              <a:gd fmla="val 25903" name="adj"/>
            </a:avLst>
          </a:prstGeom>
          <a:solidFill>
            <a:srgbClr val="37ABC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g2f3a4b378e7_0_749"/>
          <p:cNvSpPr txBox="1"/>
          <p:nvPr/>
        </p:nvSpPr>
        <p:spPr>
          <a:xfrm>
            <a:off x="1631068" y="5420050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Elaboren su </a:t>
            </a:r>
            <a:r>
              <a:rPr lang="en-US" sz="20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afiche publicitario de manera atractiva y armónica, buscando difunfundir la devoción al escapulario en nuestra comunidad educativa. </a:t>
            </a:r>
            <a:endParaRPr sz="20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g2f3a4b378e7_0_749"/>
          <p:cNvSpPr txBox="1"/>
          <p:nvPr/>
        </p:nvSpPr>
        <p:spPr>
          <a:xfrm>
            <a:off x="569877" y="5525022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ance steps con relleno sólido" id="650" name="Google Shape;650;g2f3a4b378e7_0_7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306" y="652045"/>
            <a:ext cx="791037" cy="823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4"/>
          <p:cNvSpPr txBox="1"/>
          <p:nvPr>
            <p:ph idx="4294967295" type="title"/>
          </p:nvPr>
        </p:nvSpPr>
        <p:spPr>
          <a:xfrm>
            <a:off x="792024" y="31971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Helvetica Neue"/>
              <a:buNone/>
            </a:pPr>
            <a:r>
              <a:rPr lang="en-US"/>
              <a:t>Reflexionemos</a:t>
            </a:r>
            <a:endParaRPr/>
          </a:p>
        </p:txBody>
      </p:sp>
      <p:sp>
        <p:nvSpPr>
          <p:cNvPr id="656" name="Google Shape;656;p4"/>
          <p:cNvSpPr/>
          <p:nvPr/>
        </p:nvSpPr>
        <p:spPr>
          <a:xfrm>
            <a:off x="0" y="522181"/>
            <a:ext cx="73866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4"/>
          <p:cNvSpPr txBox="1"/>
          <p:nvPr/>
        </p:nvSpPr>
        <p:spPr>
          <a:xfrm>
            <a:off x="122366" y="7154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4"/>
          <p:cNvSpPr/>
          <p:nvPr/>
        </p:nvSpPr>
        <p:spPr>
          <a:xfrm>
            <a:off x="-1" y="522181"/>
            <a:ext cx="1414500" cy="896100"/>
          </a:xfrm>
          <a:prstGeom prst="homePlate">
            <a:avLst>
              <a:gd fmla="val 25903" name="adj"/>
            </a:avLst>
          </a:prstGeom>
          <a:solidFill>
            <a:srgbClr val="D2122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4"/>
          <p:cNvSpPr txBox="1"/>
          <p:nvPr/>
        </p:nvSpPr>
        <p:spPr>
          <a:xfrm>
            <a:off x="1785938" y="715436"/>
            <a:ext cx="502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latin typeface="Comic Sans MS"/>
                <a:ea typeface="Comic Sans MS"/>
                <a:cs typeface="Comic Sans MS"/>
                <a:sym typeface="Comic Sans MS"/>
              </a:rPr>
              <a:t>¿Qué incorporarán?</a:t>
            </a:r>
            <a:endParaRPr b="1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Thought bubble con relleno sólido" id="660" name="Google Shape;66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57622" y="518395"/>
            <a:ext cx="850665" cy="83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1" name="Google Shape;661;p4"/>
          <p:cNvCxnSpPr>
            <a:stCxn id="662" idx="4"/>
            <a:endCxn id="663" idx="4"/>
          </p:cNvCxnSpPr>
          <p:nvPr/>
        </p:nvCxnSpPr>
        <p:spPr>
          <a:xfrm>
            <a:off x="1000887" y="2192052"/>
            <a:ext cx="7800" cy="3195300"/>
          </a:xfrm>
          <a:prstGeom prst="straightConnector1">
            <a:avLst/>
          </a:prstGeom>
          <a:noFill/>
          <a:ln cap="flat" cmpd="sng" w="38100">
            <a:solidFill>
              <a:srgbClr val="0C1829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sp>
        <p:nvSpPr>
          <p:cNvPr id="664" name="Google Shape;664;p4"/>
          <p:cNvSpPr txBox="1"/>
          <p:nvPr/>
        </p:nvSpPr>
        <p:spPr>
          <a:xfrm>
            <a:off x="1266082" y="1794103"/>
            <a:ext cx="6811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5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Título o slogan atractivo.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4"/>
          <p:cNvSpPr txBox="1"/>
          <p:nvPr/>
        </p:nvSpPr>
        <p:spPr>
          <a:xfrm>
            <a:off x="1266075" y="2331950"/>
            <a:ext cx="7667100" cy="2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5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La respuesta de, al menos, 4 de las siguientes preguntas: </a:t>
            </a:r>
            <a:endParaRPr sz="25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829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¿Qué es el </a:t>
            </a:r>
            <a:r>
              <a:rPr lang="en-US" sz="22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escapulario</a:t>
            </a:r>
            <a:r>
              <a:rPr lang="en-US" sz="22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2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829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¿Cómo es el </a:t>
            </a:r>
            <a:r>
              <a:rPr lang="en-US" sz="22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escapulario</a:t>
            </a:r>
            <a:r>
              <a:rPr lang="en-US" sz="22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2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829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¿Quién  y cuándo recibió el </a:t>
            </a:r>
            <a:r>
              <a:rPr lang="en-US" sz="22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escapulario</a:t>
            </a:r>
            <a:r>
              <a:rPr lang="en-US" sz="22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2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829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¿Qué </a:t>
            </a:r>
            <a:r>
              <a:rPr lang="en-US" sz="22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promete</a:t>
            </a:r>
            <a:r>
              <a:rPr lang="en-US" sz="22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 la Virgen del Carmen con el </a:t>
            </a:r>
            <a:r>
              <a:rPr lang="en-US" sz="22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escapulario</a:t>
            </a:r>
            <a:r>
              <a:rPr lang="en-US" sz="22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2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829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¿Qué implica llevar el escapulario?</a:t>
            </a:r>
            <a:endParaRPr sz="22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829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¿Cuál es la importancia del escapulario?</a:t>
            </a:r>
            <a:endParaRPr sz="22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4"/>
          <p:cNvSpPr txBox="1"/>
          <p:nvPr/>
        </p:nvSpPr>
        <p:spPr>
          <a:xfrm>
            <a:off x="1354081" y="4989355"/>
            <a:ext cx="6811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5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Al menos una imagen que apoye gráficamente el mensaje.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4"/>
          <p:cNvSpPr/>
          <p:nvPr/>
        </p:nvSpPr>
        <p:spPr>
          <a:xfrm>
            <a:off x="856887" y="1904052"/>
            <a:ext cx="288000" cy="288000"/>
          </a:xfrm>
          <a:prstGeom prst="ellipse">
            <a:avLst/>
          </a:prstGeom>
          <a:solidFill>
            <a:srgbClr val="0C1829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67" name="Google Shape;667;p4"/>
          <p:cNvSpPr/>
          <p:nvPr/>
        </p:nvSpPr>
        <p:spPr>
          <a:xfrm>
            <a:off x="864636" y="2498139"/>
            <a:ext cx="288000" cy="288000"/>
          </a:xfrm>
          <a:prstGeom prst="ellipse">
            <a:avLst/>
          </a:prstGeom>
          <a:solidFill>
            <a:srgbClr val="0C1829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63" name="Google Shape;663;p4"/>
          <p:cNvSpPr/>
          <p:nvPr/>
        </p:nvSpPr>
        <p:spPr>
          <a:xfrm>
            <a:off x="864637" y="5099294"/>
            <a:ext cx="288000" cy="288000"/>
          </a:xfrm>
          <a:prstGeom prst="ellipse">
            <a:avLst/>
          </a:prstGeom>
          <a:solidFill>
            <a:srgbClr val="0C1829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2f3a4b378e7_0_784"/>
          <p:cNvSpPr/>
          <p:nvPr/>
        </p:nvSpPr>
        <p:spPr>
          <a:xfrm>
            <a:off x="2141880" y="1676399"/>
            <a:ext cx="7834800" cy="3507900"/>
          </a:xfrm>
          <a:prstGeom prst="roundRect">
            <a:avLst>
              <a:gd fmla="val 3397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g2f3a4b378e7_0_784"/>
          <p:cNvSpPr/>
          <p:nvPr>
            <p:ph idx="4294967295" type="body"/>
          </p:nvPr>
        </p:nvSpPr>
        <p:spPr>
          <a:xfrm>
            <a:off x="2579688" y="1408113"/>
            <a:ext cx="7032600" cy="536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  <a:effectLst>
            <a:outerShdw blurRad="215900" sx="101000" rotWithShape="0" algn="ctr" dir="5400000" dist="50800" sy="101000">
              <a:srgbClr val="000000">
                <a:alpha val="7255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 sz="238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Meta de la clase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g2f3a4b378e7_0_784"/>
          <p:cNvSpPr txBox="1"/>
          <p:nvPr/>
        </p:nvSpPr>
        <p:spPr>
          <a:xfrm>
            <a:off x="2690941" y="2830219"/>
            <a:ext cx="6736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¿Por qué creen que la Iglesia invita a difundir el uso del escapulario?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f3a4b378e7_0_380"/>
          <p:cNvSpPr txBox="1"/>
          <p:nvPr>
            <p:ph idx="4294967295" type="title"/>
          </p:nvPr>
        </p:nvSpPr>
        <p:spPr>
          <a:xfrm>
            <a:off x="3939048" y="548311"/>
            <a:ext cx="5543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Helvetica Neue"/>
              <a:buNone/>
            </a:pPr>
            <a:r>
              <a:rPr lang="en-US"/>
              <a:t>Oración</a:t>
            </a:r>
            <a:endParaRPr/>
          </a:p>
        </p:txBody>
      </p:sp>
      <p:sp>
        <p:nvSpPr>
          <p:cNvPr id="355" name="Google Shape;355;g2f3a4b378e7_0_380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g2f3a4b378e7_0_380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fmla="val 25903" name="adj"/>
            </a:avLst>
          </a:prstGeom>
          <a:solidFill>
            <a:srgbClr val="D2122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g2f3a4b378e7_0_380"/>
          <p:cNvSpPr txBox="1"/>
          <p:nvPr/>
        </p:nvSpPr>
        <p:spPr>
          <a:xfrm>
            <a:off x="1557338" y="944036"/>
            <a:ext cx="540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latin typeface="Comic Sans MS"/>
                <a:ea typeface="Comic Sans MS"/>
                <a:cs typeface="Comic Sans MS"/>
                <a:sym typeface="Comic Sans MS"/>
              </a:rPr>
              <a:t>Avemaría</a:t>
            </a:r>
            <a:endParaRPr b="1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8" name="Google Shape;358;g2f3a4b378e7_0_380"/>
          <p:cNvSpPr txBox="1"/>
          <p:nvPr/>
        </p:nvSpPr>
        <p:spPr>
          <a:xfrm>
            <a:off x="529350" y="2045300"/>
            <a:ext cx="51048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7373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Dios te salve, María, </a:t>
            </a:r>
            <a:endParaRPr sz="2000">
              <a:solidFill>
                <a:srgbClr val="373737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7373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llena eres de gracia;</a:t>
            </a:r>
            <a:endParaRPr sz="2000">
              <a:solidFill>
                <a:srgbClr val="373737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7373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el Señor es contigo.</a:t>
            </a:r>
            <a:endParaRPr sz="2000">
              <a:solidFill>
                <a:srgbClr val="373737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7373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Bendita Tú eres </a:t>
            </a:r>
            <a:endParaRPr sz="2000">
              <a:solidFill>
                <a:srgbClr val="373737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7373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entre todas las mujeres,</a:t>
            </a:r>
            <a:endParaRPr sz="2000">
              <a:solidFill>
                <a:srgbClr val="373737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7373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y bendito es el fruto de tu vientre, Jesús. </a:t>
            </a:r>
            <a:endParaRPr sz="2000">
              <a:solidFill>
                <a:srgbClr val="373737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7373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Santa María, Madre de Dios,</a:t>
            </a:r>
            <a:endParaRPr sz="2000">
              <a:solidFill>
                <a:srgbClr val="373737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7373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ruega por nosotros, pecadores,</a:t>
            </a:r>
            <a:endParaRPr sz="2000">
              <a:solidFill>
                <a:srgbClr val="373737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373737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ahora y en la hora de nuestra muerte. Amén</a:t>
            </a:r>
            <a:endParaRPr sz="20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Google Shape;359;g2f3a4b378e7_0_3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253" y="805592"/>
            <a:ext cx="786525" cy="7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/>
          <p:nvPr>
            <p:ph idx="4294967295" type="title"/>
          </p:nvPr>
        </p:nvSpPr>
        <p:spPr>
          <a:xfrm>
            <a:off x="792024" y="548311"/>
            <a:ext cx="46713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Helvetica Neue"/>
              <a:buNone/>
            </a:pPr>
            <a:r>
              <a:rPr lang="en-US"/>
              <a:t>Título del juego</a:t>
            </a:r>
            <a:endParaRPr/>
          </a:p>
        </p:txBody>
      </p:sp>
      <p:sp>
        <p:nvSpPr>
          <p:cNvPr id="365" name="Google Shape;365;p7"/>
          <p:cNvSpPr txBox="1"/>
          <p:nvPr>
            <p:ph idx="4294967295"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Juguemos a adivinar</a:t>
            </a:r>
            <a:endParaRPr/>
          </a:p>
        </p:txBody>
      </p:sp>
      <p:sp>
        <p:nvSpPr>
          <p:cNvPr id="366" name="Google Shape;366;p7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7"/>
          <p:cNvSpPr txBox="1"/>
          <p:nvPr/>
        </p:nvSpPr>
        <p:spPr>
          <a:xfrm>
            <a:off x="122366" y="9440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7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fmla="val 25903" name="adj"/>
            </a:avLst>
          </a:prstGeom>
          <a:solidFill>
            <a:srgbClr val="D2122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246" y="790986"/>
            <a:ext cx="775650" cy="97512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7"/>
          <p:cNvSpPr txBox="1"/>
          <p:nvPr/>
        </p:nvSpPr>
        <p:spPr>
          <a:xfrm>
            <a:off x="1557338" y="944036"/>
            <a:ext cx="502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latin typeface="Comic Sans MS"/>
                <a:ea typeface="Comic Sans MS"/>
                <a:cs typeface="Comic Sans MS"/>
                <a:sym typeface="Comic Sans MS"/>
              </a:rPr>
              <a:t>Adivina los elementos</a:t>
            </a:r>
            <a:endParaRPr b="1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1" name="Google Shape;371;p7"/>
          <p:cNvSpPr/>
          <p:nvPr/>
        </p:nvSpPr>
        <p:spPr>
          <a:xfrm>
            <a:off x="395425" y="2215950"/>
            <a:ext cx="101223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535105" y="2409213"/>
            <a:ext cx="86484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395426" y="2215958"/>
            <a:ext cx="960000" cy="896100"/>
          </a:xfrm>
          <a:prstGeom prst="homePlate">
            <a:avLst>
              <a:gd fmla="val 25903" name="adj"/>
            </a:avLst>
          </a:prstGeom>
          <a:solidFill>
            <a:srgbClr val="D2122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7"/>
          <p:cNvSpPr txBox="1"/>
          <p:nvPr/>
        </p:nvSpPr>
        <p:spPr>
          <a:xfrm>
            <a:off x="1631067" y="2296475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Dividanse</a:t>
            </a: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 2 o 3 grupos según la disposición de la sala de clases. 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7"/>
          <p:cNvSpPr txBox="1"/>
          <p:nvPr/>
        </p:nvSpPr>
        <p:spPr>
          <a:xfrm>
            <a:off x="569878" y="2409213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7"/>
          <p:cNvSpPr/>
          <p:nvPr/>
        </p:nvSpPr>
        <p:spPr>
          <a:xfrm>
            <a:off x="395426" y="3305350"/>
            <a:ext cx="101223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7"/>
          <p:cNvSpPr/>
          <p:nvPr/>
        </p:nvSpPr>
        <p:spPr>
          <a:xfrm>
            <a:off x="395425" y="3305361"/>
            <a:ext cx="960000" cy="896100"/>
          </a:xfrm>
          <a:prstGeom prst="homePlate">
            <a:avLst>
              <a:gd fmla="val 25903" name="adj"/>
            </a:avLst>
          </a:prstGeom>
          <a:solidFill>
            <a:srgbClr val="94C01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7"/>
          <p:cNvSpPr txBox="1"/>
          <p:nvPr/>
        </p:nvSpPr>
        <p:spPr>
          <a:xfrm>
            <a:off x="1631068" y="3385350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Observen las imágenes que estarán cubiertas con cuadrados negros en la presentación.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7"/>
          <p:cNvSpPr txBox="1"/>
          <p:nvPr/>
        </p:nvSpPr>
        <p:spPr>
          <a:xfrm>
            <a:off x="569877" y="3498616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7"/>
          <p:cNvSpPr/>
          <p:nvPr/>
        </p:nvSpPr>
        <p:spPr>
          <a:xfrm>
            <a:off x="395426" y="4394775"/>
            <a:ext cx="101223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7"/>
          <p:cNvSpPr/>
          <p:nvPr/>
        </p:nvSpPr>
        <p:spPr>
          <a:xfrm>
            <a:off x="395425" y="4394764"/>
            <a:ext cx="960000" cy="896100"/>
          </a:xfrm>
          <a:prstGeom prst="homePlate">
            <a:avLst>
              <a:gd fmla="val 25903" name="adj"/>
            </a:avLst>
          </a:prstGeom>
          <a:solidFill>
            <a:srgbClr val="F1910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7"/>
          <p:cNvSpPr txBox="1"/>
          <p:nvPr/>
        </p:nvSpPr>
        <p:spPr>
          <a:xfrm>
            <a:off x="1631068" y="4474700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Intenten adivinar qué objeto se esconde bajo los cuadrados.</a:t>
            </a:r>
            <a:endParaRPr sz="20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7"/>
          <p:cNvSpPr txBox="1"/>
          <p:nvPr/>
        </p:nvSpPr>
        <p:spPr>
          <a:xfrm>
            <a:off x="569877" y="4588019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7"/>
          <p:cNvSpPr/>
          <p:nvPr/>
        </p:nvSpPr>
        <p:spPr>
          <a:xfrm>
            <a:off x="395426" y="5484175"/>
            <a:ext cx="101223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7"/>
          <p:cNvSpPr/>
          <p:nvPr/>
        </p:nvSpPr>
        <p:spPr>
          <a:xfrm>
            <a:off x="395425" y="5484167"/>
            <a:ext cx="960000" cy="896100"/>
          </a:xfrm>
          <a:prstGeom prst="homePlate">
            <a:avLst>
              <a:gd fmla="val 25903" name="adj"/>
            </a:avLst>
          </a:prstGeom>
          <a:solidFill>
            <a:srgbClr val="37ABC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7"/>
          <p:cNvSpPr txBox="1"/>
          <p:nvPr/>
        </p:nvSpPr>
        <p:spPr>
          <a:xfrm>
            <a:off x="1631068" y="5572450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El primer grupo en descifrar </a:t>
            </a:r>
            <a:r>
              <a:rPr lang="en-US" sz="20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correctamente</a:t>
            </a:r>
            <a:r>
              <a:rPr lang="en-US" sz="20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 los elementos ocultos, gana un punto. </a:t>
            </a:r>
            <a:endParaRPr sz="20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7"/>
          <p:cNvSpPr txBox="1"/>
          <p:nvPr/>
        </p:nvSpPr>
        <p:spPr>
          <a:xfrm>
            <a:off x="569877" y="5677422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g2f3a4b378e7_0_542"/>
          <p:cNvPicPr preferRelativeResize="0"/>
          <p:nvPr/>
        </p:nvPicPr>
        <p:blipFill rotWithShape="1">
          <a:blip r:embed="rId3">
            <a:alphaModFix/>
          </a:blip>
          <a:srcRect b="12357" l="0" r="0" t="0"/>
          <a:stretch/>
        </p:blipFill>
        <p:spPr>
          <a:xfrm>
            <a:off x="2521001" y="295700"/>
            <a:ext cx="7487411" cy="65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2f3a4b378e7_0_542"/>
          <p:cNvSpPr/>
          <p:nvPr/>
        </p:nvSpPr>
        <p:spPr>
          <a:xfrm>
            <a:off x="10950" y="363650"/>
            <a:ext cx="4168500" cy="21783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95" name="Google Shape;395;g2f3a4b378e7_0_542"/>
          <p:cNvSpPr/>
          <p:nvPr/>
        </p:nvSpPr>
        <p:spPr>
          <a:xfrm>
            <a:off x="4190500" y="2516850"/>
            <a:ext cx="3906300" cy="21126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96" name="Google Shape;396;g2f3a4b378e7_0_542"/>
          <p:cNvSpPr/>
          <p:nvPr/>
        </p:nvSpPr>
        <p:spPr>
          <a:xfrm>
            <a:off x="8096800" y="4629450"/>
            <a:ext cx="4095300" cy="22284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97" name="Google Shape;397;g2f3a4b378e7_0_542"/>
          <p:cNvSpPr/>
          <p:nvPr/>
        </p:nvSpPr>
        <p:spPr>
          <a:xfrm>
            <a:off x="8070250" y="2567000"/>
            <a:ext cx="4148400" cy="21126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98" name="Google Shape;398;g2f3a4b378e7_0_542"/>
          <p:cNvSpPr/>
          <p:nvPr/>
        </p:nvSpPr>
        <p:spPr>
          <a:xfrm>
            <a:off x="4168500" y="338600"/>
            <a:ext cx="4168500" cy="22284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99" name="Google Shape;399;g2f3a4b378e7_0_542"/>
          <p:cNvSpPr/>
          <p:nvPr/>
        </p:nvSpPr>
        <p:spPr>
          <a:xfrm>
            <a:off x="0" y="2509100"/>
            <a:ext cx="4190400" cy="22284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0" name="Google Shape;400;g2f3a4b378e7_0_542"/>
          <p:cNvSpPr/>
          <p:nvPr/>
        </p:nvSpPr>
        <p:spPr>
          <a:xfrm>
            <a:off x="4011750" y="4629450"/>
            <a:ext cx="4168500" cy="22284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1" name="Google Shape;401;g2f3a4b378e7_0_542"/>
          <p:cNvSpPr/>
          <p:nvPr/>
        </p:nvSpPr>
        <p:spPr>
          <a:xfrm>
            <a:off x="8049250" y="338600"/>
            <a:ext cx="4190400" cy="22284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402" name="Google Shape;402;g2f3a4b378e7_0_542"/>
          <p:cNvGrpSpPr/>
          <p:nvPr/>
        </p:nvGrpSpPr>
        <p:grpSpPr>
          <a:xfrm>
            <a:off x="0" y="750779"/>
            <a:ext cx="7386600" cy="1015330"/>
            <a:chOff x="0" y="750779"/>
            <a:chExt cx="7386600" cy="1015330"/>
          </a:xfrm>
        </p:grpSpPr>
        <p:sp>
          <p:nvSpPr>
            <p:cNvPr id="403" name="Google Shape;403;g2f3a4b378e7_0_542"/>
            <p:cNvSpPr/>
            <p:nvPr/>
          </p:nvSpPr>
          <p:spPr>
            <a:xfrm>
              <a:off x="0" y="750781"/>
              <a:ext cx="7386600" cy="896100"/>
            </a:xfrm>
            <a:prstGeom prst="roundRect">
              <a:avLst>
                <a:gd fmla="val 16667" name="adj"/>
              </a:avLst>
            </a:prstGeom>
            <a:solidFill>
              <a:srgbClr val="F2F2F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4" name="Google Shape;404;g2f3a4b378e7_0_542"/>
            <p:cNvGrpSpPr/>
            <p:nvPr/>
          </p:nvGrpSpPr>
          <p:grpSpPr>
            <a:xfrm>
              <a:off x="0" y="750779"/>
              <a:ext cx="6471363" cy="1015330"/>
              <a:chOff x="-1" y="750781"/>
              <a:chExt cx="6582609" cy="1015330"/>
            </a:xfrm>
          </p:grpSpPr>
          <p:sp>
            <p:nvSpPr>
              <p:cNvPr id="405" name="Google Shape;405;g2f3a4b378e7_0_542"/>
              <p:cNvSpPr/>
              <p:nvPr/>
            </p:nvSpPr>
            <p:spPr>
              <a:xfrm>
                <a:off x="-1" y="750781"/>
                <a:ext cx="1414500" cy="896100"/>
              </a:xfrm>
              <a:prstGeom prst="homePlate">
                <a:avLst>
                  <a:gd fmla="val 25903" name="adj"/>
                </a:avLst>
              </a:prstGeom>
              <a:solidFill>
                <a:srgbClr val="D21226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g2f3a4b378e7_0_542"/>
              <p:cNvSpPr txBox="1"/>
              <p:nvPr/>
            </p:nvSpPr>
            <p:spPr>
              <a:xfrm>
                <a:off x="1553408" y="944036"/>
                <a:ext cx="50292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</a:pPr>
                <a:r>
                  <a:rPr b="1" lang="en-US" sz="3000">
                    <a:latin typeface="Comic Sans MS"/>
                    <a:ea typeface="Comic Sans MS"/>
                    <a:cs typeface="Comic Sans MS"/>
                    <a:sym typeface="Comic Sans MS"/>
                  </a:rPr>
                  <a:t>Casco de construcción</a:t>
                </a:r>
                <a:endParaRPr b="1" i="0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pic>
            <p:nvPicPr>
              <p:cNvPr id="407" name="Google Shape;407;g2f3a4b378e7_0_54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65246" y="790986"/>
                <a:ext cx="775650" cy="9751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08" name="Google Shape;408;g2f3a4b378e7_0_542"/>
          <p:cNvSpPr/>
          <p:nvPr/>
        </p:nvSpPr>
        <p:spPr>
          <a:xfrm>
            <a:off x="-10950" y="4629450"/>
            <a:ext cx="4190400" cy="22284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g2f3a4b378e7_0_6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5175" y="296350"/>
            <a:ext cx="6561650" cy="656165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g2f3a4b378e7_0_622"/>
          <p:cNvSpPr/>
          <p:nvPr/>
        </p:nvSpPr>
        <p:spPr>
          <a:xfrm>
            <a:off x="0" y="375800"/>
            <a:ext cx="1435500" cy="31938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16" name="Google Shape;416;g2f3a4b378e7_0_622"/>
          <p:cNvSpPr/>
          <p:nvPr/>
        </p:nvSpPr>
        <p:spPr>
          <a:xfrm>
            <a:off x="0" y="3569700"/>
            <a:ext cx="1435500" cy="3288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17" name="Google Shape;417;g2f3a4b378e7_0_622"/>
          <p:cNvSpPr/>
          <p:nvPr/>
        </p:nvSpPr>
        <p:spPr>
          <a:xfrm>
            <a:off x="7494825" y="375800"/>
            <a:ext cx="1631700" cy="32883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18" name="Google Shape;418;g2f3a4b378e7_0_622"/>
          <p:cNvSpPr/>
          <p:nvPr/>
        </p:nvSpPr>
        <p:spPr>
          <a:xfrm>
            <a:off x="10639200" y="375800"/>
            <a:ext cx="1566300" cy="32883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19" name="Google Shape;419;g2f3a4b378e7_0_622"/>
          <p:cNvSpPr/>
          <p:nvPr/>
        </p:nvSpPr>
        <p:spPr>
          <a:xfrm>
            <a:off x="2926050" y="375800"/>
            <a:ext cx="1566300" cy="32883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20" name="Google Shape;420;g2f3a4b378e7_0_622"/>
          <p:cNvSpPr/>
          <p:nvPr/>
        </p:nvSpPr>
        <p:spPr>
          <a:xfrm>
            <a:off x="9109800" y="375800"/>
            <a:ext cx="1511700" cy="3288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21" name="Google Shape;421;g2f3a4b378e7_0_622"/>
          <p:cNvSpPr/>
          <p:nvPr/>
        </p:nvSpPr>
        <p:spPr>
          <a:xfrm>
            <a:off x="1423200" y="375800"/>
            <a:ext cx="1566300" cy="32883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22" name="Google Shape;422;g2f3a4b378e7_0_622"/>
          <p:cNvSpPr/>
          <p:nvPr/>
        </p:nvSpPr>
        <p:spPr>
          <a:xfrm>
            <a:off x="4448550" y="375800"/>
            <a:ext cx="1566300" cy="3288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23" name="Google Shape;423;g2f3a4b378e7_0_622"/>
          <p:cNvSpPr/>
          <p:nvPr/>
        </p:nvSpPr>
        <p:spPr>
          <a:xfrm>
            <a:off x="6004275" y="375800"/>
            <a:ext cx="1566300" cy="3288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24" name="Google Shape;424;g2f3a4b378e7_0_622"/>
          <p:cNvSpPr/>
          <p:nvPr/>
        </p:nvSpPr>
        <p:spPr>
          <a:xfrm>
            <a:off x="1435500" y="3569700"/>
            <a:ext cx="1631700" cy="32883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25" name="Google Shape;425;g2f3a4b378e7_0_622"/>
          <p:cNvSpPr/>
          <p:nvPr/>
        </p:nvSpPr>
        <p:spPr>
          <a:xfrm>
            <a:off x="2947200" y="3569700"/>
            <a:ext cx="1511700" cy="3288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26" name="Google Shape;426;g2f3a4b378e7_0_622"/>
          <p:cNvSpPr/>
          <p:nvPr/>
        </p:nvSpPr>
        <p:spPr>
          <a:xfrm>
            <a:off x="5982900" y="3569700"/>
            <a:ext cx="1566300" cy="32883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27" name="Google Shape;427;g2f3a4b378e7_0_622"/>
          <p:cNvSpPr/>
          <p:nvPr/>
        </p:nvSpPr>
        <p:spPr>
          <a:xfrm>
            <a:off x="7494600" y="3569700"/>
            <a:ext cx="1631700" cy="32883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28" name="Google Shape;428;g2f3a4b378e7_0_622"/>
          <p:cNvSpPr/>
          <p:nvPr/>
        </p:nvSpPr>
        <p:spPr>
          <a:xfrm>
            <a:off x="9082500" y="3569700"/>
            <a:ext cx="1566300" cy="32883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29" name="Google Shape;429;g2f3a4b378e7_0_622"/>
          <p:cNvSpPr/>
          <p:nvPr/>
        </p:nvSpPr>
        <p:spPr>
          <a:xfrm>
            <a:off x="10606500" y="3569700"/>
            <a:ext cx="1631700" cy="32883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30" name="Google Shape;430;g2f3a4b378e7_0_622"/>
          <p:cNvSpPr/>
          <p:nvPr/>
        </p:nvSpPr>
        <p:spPr>
          <a:xfrm>
            <a:off x="4458900" y="3569700"/>
            <a:ext cx="1566300" cy="32883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431" name="Google Shape;431;g2f3a4b378e7_0_622"/>
          <p:cNvGrpSpPr/>
          <p:nvPr/>
        </p:nvGrpSpPr>
        <p:grpSpPr>
          <a:xfrm>
            <a:off x="0" y="750779"/>
            <a:ext cx="7386600" cy="1015330"/>
            <a:chOff x="0" y="750779"/>
            <a:chExt cx="7386600" cy="1015330"/>
          </a:xfrm>
        </p:grpSpPr>
        <p:sp>
          <p:nvSpPr>
            <p:cNvPr id="432" name="Google Shape;432;g2f3a4b378e7_0_622"/>
            <p:cNvSpPr/>
            <p:nvPr/>
          </p:nvSpPr>
          <p:spPr>
            <a:xfrm>
              <a:off x="0" y="750781"/>
              <a:ext cx="7386600" cy="896100"/>
            </a:xfrm>
            <a:prstGeom prst="roundRect">
              <a:avLst>
                <a:gd fmla="val 16667" name="adj"/>
              </a:avLst>
            </a:prstGeom>
            <a:solidFill>
              <a:srgbClr val="F2F2F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3" name="Google Shape;433;g2f3a4b378e7_0_622"/>
            <p:cNvGrpSpPr/>
            <p:nvPr/>
          </p:nvGrpSpPr>
          <p:grpSpPr>
            <a:xfrm>
              <a:off x="0" y="750779"/>
              <a:ext cx="6471363" cy="1015330"/>
              <a:chOff x="-1" y="750781"/>
              <a:chExt cx="6582609" cy="1015330"/>
            </a:xfrm>
          </p:grpSpPr>
          <p:sp>
            <p:nvSpPr>
              <p:cNvPr id="434" name="Google Shape;434;g2f3a4b378e7_0_622"/>
              <p:cNvSpPr/>
              <p:nvPr/>
            </p:nvSpPr>
            <p:spPr>
              <a:xfrm>
                <a:off x="-1" y="750781"/>
                <a:ext cx="1414500" cy="896100"/>
              </a:xfrm>
              <a:prstGeom prst="homePlate">
                <a:avLst>
                  <a:gd fmla="val 25903" name="adj"/>
                </a:avLst>
              </a:prstGeom>
              <a:solidFill>
                <a:srgbClr val="D21226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g2f3a4b378e7_0_622"/>
              <p:cNvSpPr txBox="1"/>
              <p:nvPr/>
            </p:nvSpPr>
            <p:spPr>
              <a:xfrm>
                <a:off x="1553408" y="944036"/>
                <a:ext cx="50292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</a:pPr>
                <a:r>
                  <a:rPr b="1" lang="en-US" sz="3000">
                    <a:latin typeface="Comic Sans MS"/>
                    <a:ea typeface="Comic Sans MS"/>
                    <a:cs typeface="Comic Sans MS"/>
                    <a:sym typeface="Comic Sans MS"/>
                  </a:rPr>
                  <a:t>Silla de auto</a:t>
                </a:r>
                <a:endParaRPr b="1" i="0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pic>
            <p:nvPicPr>
              <p:cNvPr id="436" name="Google Shape;436;g2f3a4b378e7_0_62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65246" y="790986"/>
                <a:ext cx="775650" cy="9751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g2f3a4b378e7_0_5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6675" y="379351"/>
            <a:ext cx="6478650" cy="647865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g2f3a4b378e7_0_589"/>
          <p:cNvSpPr/>
          <p:nvPr/>
        </p:nvSpPr>
        <p:spPr>
          <a:xfrm>
            <a:off x="0" y="338600"/>
            <a:ext cx="4168500" cy="21783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4" name="Google Shape;444;g2f3a4b378e7_0_589"/>
          <p:cNvSpPr/>
          <p:nvPr/>
        </p:nvSpPr>
        <p:spPr>
          <a:xfrm>
            <a:off x="8096800" y="4629450"/>
            <a:ext cx="4095300" cy="22284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5" name="Google Shape;445;g2f3a4b378e7_0_589"/>
          <p:cNvSpPr/>
          <p:nvPr/>
        </p:nvSpPr>
        <p:spPr>
          <a:xfrm>
            <a:off x="8070250" y="2567000"/>
            <a:ext cx="4148400" cy="21126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6" name="Google Shape;446;g2f3a4b378e7_0_589"/>
          <p:cNvSpPr/>
          <p:nvPr/>
        </p:nvSpPr>
        <p:spPr>
          <a:xfrm>
            <a:off x="4168500" y="338600"/>
            <a:ext cx="4168500" cy="22284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7" name="Google Shape;447;g2f3a4b378e7_0_589"/>
          <p:cNvSpPr/>
          <p:nvPr/>
        </p:nvSpPr>
        <p:spPr>
          <a:xfrm>
            <a:off x="0" y="2509100"/>
            <a:ext cx="4190400" cy="22284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8" name="Google Shape;448;g2f3a4b378e7_0_589"/>
          <p:cNvSpPr/>
          <p:nvPr/>
        </p:nvSpPr>
        <p:spPr>
          <a:xfrm>
            <a:off x="4011750" y="4629450"/>
            <a:ext cx="4168500" cy="22284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9" name="Google Shape;449;g2f3a4b378e7_0_589"/>
          <p:cNvSpPr/>
          <p:nvPr/>
        </p:nvSpPr>
        <p:spPr>
          <a:xfrm>
            <a:off x="8049250" y="338600"/>
            <a:ext cx="4190400" cy="22284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50" name="Google Shape;450;g2f3a4b378e7_0_589"/>
          <p:cNvSpPr/>
          <p:nvPr/>
        </p:nvSpPr>
        <p:spPr>
          <a:xfrm>
            <a:off x="-10950" y="4629450"/>
            <a:ext cx="4190400" cy="22284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451" name="Google Shape;451;g2f3a4b378e7_0_589"/>
          <p:cNvGrpSpPr/>
          <p:nvPr/>
        </p:nvGrpSpPr>
        <p:grpSpPr>
          <a:xfrm>
            <a:off x="0" y="750779"/>
            <a:ext cx="7386600" cy="1015330"/>
            <a:chOff x="0" y="750779"/>
            <a:chExt cx="7386600" cy="1015330"/>
          </a:xfrm>
        </p:grpSpPr>
        <p:sp>
          <p:nvSpPr>
            <p:cNvPr id="452" name="Google Shape;452;g2f3a4b378e7_0_589"/>
            <p:cNvSpPr/>
            <p:nvPr/>
          </p:nvSpPr>
          <p:spPr>
            <a:xfrm>
              <a:off x="0" y="750781"/>
              <a:ext cx="7386600" cy="896100"/>
            </a:xfrm>
            <a:prstGeom prst="roundRect">
              <a:avLst>
                <a:gd fmla="val 16667" name="adj"/>
              </a:avLst>
            </a:prstGeom>
            <a:solidFill>
              <a:srgbClr val="F2F2F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3" name="Google Shape;453;g2f3a4b378e7_0_589"/>
            <p:cNvGrpSpPr/>
            <p:nvPr/>
          </p:nvGrpSpPr>
          <p:grpSpPr>
            <a:xfrm>
              <a:off x="0" y="750779"/>
              <a:ext cx="6471363" cy="1015330"/>
              <a:chOff x="-1" y="750781"/>
              <a:chExt cx="6582609" cy="1015330"/>
            </a:xfrm>
          </p:grpSpPr>
          <p:sp>
            <p:nvSpPr>
              <p:cNvPr id="454" name="Google Shape;454;g2f3a4b378e7_0_589"/>
              <p:cNvSpPr/>
              <p:nvPr/>
            </p:nvSpPr>
            <p:spPr>
              <a:xfrm>
                <a:off x="-1" y="750781"/>
                <a:ext cx="1414500" cy="896100"/>
              </a:xfrm>
              <a:prstGeom prst="homePlate">
                <a:avLst>
                  <a:gd fmla="val 25903" name="adj"/>
                </a:avLst>
              </a:prstGeom>
              <a:solidFill>
                <a:srgbClr val="D21226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g2f3a4b378e7_0_589"/>
              <p:cNvSpPr txBox="1"/>
              <p:nvPr/>
            </p:nvSpPr>
            <p:spPr>
              <a:xfrm>
                <a:off x="1553408" y="944036"/>
                <a:ext cx="50292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</a:pPr>
                <a:r>
                  <a:rPr b="1" lang="en-US" sz="3000">
                    <a:latin typeface="Comic Sans MS"/>
                    <a:ea typeface="Comic Sans MS"/>
                    <a:cs typeface="Comic Sans MS"/>
                    <a:sym typeface="Comic Sans MS"/>
                  </a:rPr>
                  <a:t>Mascarilla quirúrgica</a:t>
                </a:r>
                <a:endParaRPr b="1" i="0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pic>
            <p:nvPicPr>
              <p:cNvPr id="456" name="Google Shape;456;g2f3a4b378e7_0_58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65246" y="790986"/>
                <a:ext cx="775650" cy="9751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57" name="Google Shape;457;g2f3a4b378e7_0_589"/>
          <p:cNvSpPr/>
          <p:nvPr/>
        </p:nvSpPr>
        <p:spPr>
          <a:xfrm>
            <a:off x="4190500" y="2516850"/>
            <a:ext cx="3906300" cy="21126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g2f3a4b378e7_0_547"/>
          <p:cNvPicPr preferRelativeResize="0"/>
          <p:nvPr/>
        </p:nvPicPr>
        <p:blipFill rotWithShape="1">
          <a:blip r:embed="rId3">
            <a:alphaModFix/>
          </a:blip>
          <a:srcRect b="14235" l="0" r="0" t="16760"/>
          <a:stretch/>
        </p:blipFill>
        <p:spPr>
          <a:xfrm>
            <a:off x="1399122" y="375800"/>
            <a:ext cx="9393756" cy="6482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g2f3a4b378e7_0_547"/>
          <p:cNvSpPr/>
          <p:nvPr/>
        </p:nvSpPr>
        <p:spPr>
          <a:xfrm>
            <a:off x="0" y="375800"/>
            <a:ext cx="1435500" cy="31938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65" name="Google Shape;465;g2f3a4b378e7_0_547"/>
          <p:cNvSpPr/>
          <p:nvPr/>
        </p:nvSpPr>
        <p:spPr>
          <a:xfrm>
            <a:off x="0" y="3569700"/>
            <a:ext cx="1435500" cy="3288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66" name="Google Shape;466;g2f3a4b378e7_0_547"/>
          <p:cNvSpPr/>
          <p:nvPr/>
        </p:nvSpPr>
        <p:spPr>
          <a:xfrm>
            <a:off x="7494825" y="375800"/>
            <a:ext cx="1631700" cy="32883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67" name="Google Shape;467;g2f3a4b378e7_0_547"/>
          <p:cNvSpPr/>
          <p:nvPr/>
        </p:nvSpPr>
        <p:spPr>
          <a:xfrm>
            <a:off x="10639200" y="375800"/>
            <a:ext cx="1566300" cy="32883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68" name="Google Shape;468;g2f3a4b378e7_0_547"/>
          <p:cNvSpPr/>
          <p:nvPr/>
        </p:nvSpPr>
        <p:spPr>
          <a:xfrm>
            <a:off x="2926050" y="375800"/>
            <a:ext cx="1566300" cy="32883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69" name="Google Shape;469;g2f3a4b378e7_0_547"/>
          <p:cNvSpPr/>
          <p:nvPr/>
        </p:nvSpPr>
        <p:spPr>
          <a:xfrm>
            <a:off x="9109800" y="375800"/>
            <a:ext cx="1511700" cy="3288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0" name="Google Shape;470;g2f3a4b378e7_0_547"/>
          <p:cNvSpPr/>
          <p:nvPr/>
        </p:nvSpPr>
        <p:spPr>
          <a:xfrm>
            <a:off x="1423200" y="375800"/>
            <a:ext cx="1566300" cy="32883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1" name="Google Shape;471;g2f3a4b378e7_0_547"/>
          <p:cNvSpPr/>
          <p:nvPr/>
        </p:nvSpPr>
        <p:spPr>
          <a:xfrm>
            <a:off x="4448550" y="375800"/>
            <a:ext cx="1566300" cy="3288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2" name="Google Shape;472;g2f3a4b378e7_0_547"/>
          <p:cNvSpPr/>
          <p:nvPr/>
        </p:nvSpPr>
        <p:spPr>
          <a:xfrm>
            <a:off x="6004275" y="375800"/>
            <a:ext cx="1566300" cy="3288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3" name="Google Shape;473;g2f3a4b378e7_0_547"/>
          <p:cNvSpPr/>
          <p:nvPr/>
        </p:nvSpPr>
        <p:spPr>
          <a:xfrm>
            <a:off x="1435500" y="3569700"/>
            <a:ext cx="1631700" cy="32883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4" name="Google Shape;474;g2f3a4b378e7_0_547"/>
          <p:cNvSpPr/>
          <p:nvPr/>
        </p:nvSpPr>
        <p:spPr>
          <a:xfrm>
            <a:off x="2947200" y="3569700"/>
            <a:ext cx="1511700" cy="3288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5" name="Google Shape;475;g2f3a4b378e7_0_547"/>
          <p:cNvSpPr/>
          <p:nvPr/>
        </p:nvSpPr>
        <p:spPr>
          <a:xfrm>
            <a:off x="4458900" y="3569700"/>
            <a:ext cx="1566300" cy="32883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6" name="Google Shape;476;g2f3a4b378e7_0_547"/>
          <p:cNvSpPr/>
          <p:nvPr/>
        </p:nvSpPr>
        <p:spPr>
          <a:xfrm>
            <a:off x="5982900" y="3569700"/>
            <a:ext cx="1566300" cy="32883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7" name="Google Shape;477;g2f3a4b378e7_0_547"/>
          <p:cNvSpPr/>
          <p:nvPr/>
        </p:nvSpPr>
        <p:spPr>
          <a:xfrm>
            <a:off x="7494600" y="3569700"/>
            <a:ext cx="1631700" cy="32883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8" name="Google Shape;478;g2f3a4b378e7_0_547"/>
          <p:cNvSpPr/>
          <p:nvPr/>
        </p:nvSpPr>
        <p:spPr>
          <a:xfrm>
            <a:off x="9082500" y="3569700"/>
            <a:ext cx="1566300" cy="32883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479" name="Google Shape;479;g2f3a4b378e7_0_547"/>
          <p:cNvGrpSpPr/>
          <p:nvPr/>
        </p:nvGrpSpPr>
        <p:grpSpPr>
          <a:xfrm>
            <a:off x="0" y="750779"/>
            <a:ext cx="7386600" cy="1015330"/>
            <a:chOff x="0" y="750779"/>
            <a:chExt cx="7386600" cy="1015330"/>
          </a:xfrm>
        </p:grpSpPr>
        <p:sp>
          <p:nvSpPr>
            <p:cNvPr id="480" name="Google Shape;480;g2f3a4b378e7_0_547"/>
            <p:cNvSpPr/>
            <p:nvPr/>
          </p:nvSpPr>
          <p:spPr>
            <a:xfrm>
              <a:off x="0" y="750781"/>
              <a:ext cx="7386600" cy="896100"/>
            </a:xfrm>
            <a:prstGeom prst="roundRect">
              <a:avLst>
                <a:gd fmla="val 16667" name="adj"/>
              </a:avLst>
            </a:prstGeom>
            <a:solidFill>
              <a:srgbClr val="F2F2F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1" name="Google Shape;481;g2f3a4b378e7_0_547"/>
            <p:cNvGrpSpPr/>
            <p:nvPr/>
          </p:nvGrpSpPr>
          <p:grpSpPr>
            <a:xfrm>
              <a:off x="0" y="750779"/>
              <a:ext cx="6471363" cy="1015330"/>
              <a:chOff x="-1" y="750781"/>
              <a:chExt cx="6582609" cy="1015330"/>
            </a:xfrm>
          </p:grpSpPr>
          <p:sp>
            <p:nvSpPr>
              <p:cNvPr id="482" name="Google Shape;482;g2f3a4b378e7_0_547"/>
              <p:cNvSpPr/>
              <p:nvPr/>
            </p:nvSpPr>
            <p:spPr>
              <a:xfrm>
                <a:off x="-1" y="750781"/>
                <a:ext cx="1414500" cy="896100"/>
              </a:xfrm>
              <a:prstGeom prst="homePlate">
                <a:avLst>
                  <a:gd fmla="val 25903" name="adj"/>
                </a:avLst>
              </a:prstGeom>
              <a:solidFill>
                <a:srgbClr val="D21226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g2f3a4b378e7_0_547"/>
              <p:cNvSpPr txBox="1"/>
              <p:nvPr/>
            </p:nvSpPr>
            <p:spPr>
              <a:xfrm>
                <a:off x="1553408" y="944036"/>
                <a:ext cx="50292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</a:pPr>
                <a:r>
                  <a:rPr b="1" lang="en-US" sz="3000">
                    <a:latin typeface="Comic Sans MS"/>
                    <a:ea typeface="Comic Sans MS"/>
                    <a:cs typeface="Comic Sans MS"/>
                    <a:sym typeface="Comic Sans MS"/>
                  </a:rPr>
                  <a:t>Llaves</a:t>
                </a:r>
                <a:endParaRPr b="1" i="0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pic>
            <p:nvPicPr>
              <p:cNvPr id="484" name="Google Shape;484;g2f3a4b378e7_0_54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65246" y="790986"/>
                <a:ext cx="775650" cy="9751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85" name="Google Shape;485;g2f3a4b378e7_0_547"/>
          <p:cNvSpPr/>
          <p:nvPr/>
        </p:nvSpPr>
        <p:spPr>
          <a:xfrm>
            <a:off x="10606500" y="3569700"/>
            <a:ext cx="1631700" cy="32883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g2f3a4b378e7_0_5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4750" y="375800"/>
            <a:ext cx="6482500" cy="6482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g2f3a4b378e7_0_531"/>
          <p:cNvSpPr/>
          <p:nvPr/>
        </p:nvSpPr>
        <p:spPr>
          <a:xfrm>
            <a:off x="27400" y="4360300"/>
            <a:ext cx="1474500" cy="24975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3" name="Google Shape;493;g2f3a4b378e7_0_531"/>
          <p:cNvSpPr/>
          <p:nvPr/>
        </p:nvSpPr>
        <p:spPr>
          <a:xfrm>
            <a:off x="27400" y="375800"/>
            <a:ext cx="3569700" cy="20178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4" name="Google Shape;494;g2f3a4b378e7_0_531"/>
          <p:cNvSpPr/>
          <p:nvPr/>
        </p:nvSpPr>
        <p:spPr>
          <a:xfrm>
            <a:off x="6358800" y="2138425"/>
            <a:ext cx="2359800" cy="20178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5" name="Google Shape;495;g2f3a4b378e7_0_531"/>
          <p:cNvSpPr/>
          <p:nvPr/>
        </p:nvSpPr>
        <p:spPr>
          <a:xfrm>
            <a:off x="9832200" y="4840200"/>
            <a:ext cx="2359800" cy="2017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6" name="Google Shape;496;g2f3a4b378e7_0_531"/>
          <p:cNvSpPr/>
          <p:nvPr/>
        </p:nvSpPr>
        <p:spPr>
          <a:xfrm>
            <a:off x="8718600" y="375800"/>
            <a:ext cx="3473400" cy="2017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7" name="Google Shape;497;g2f3a4b378e7_0_531"/>
          <p:cNvSpPr/>
          <p:nvPr/>
        </p:nvSpPr>
        <p:spPr>
          <a:xfrm>
            <a:off x="27400" y="2342500"/>
            <a:ext cx="2623200" cy="20178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8" name="Google Shape;498;g2f3a4b378e7_0_531"/>
          <p:cNvSpPr/>
          <p:nvPr/>
        </p:nvSpPr>
        <p:spPr>
          <a:xfrm>
            <a:off x="1475200" y="4360300"/>
            <a:ext cx="1474500" cy="24975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9" name="Google Shape;499;g2f3a4b378e7_0_531"/>
          <p:cNvSpPr/>
          <p:nvPr/>
        </p:nvSpPr>
        <p:spPr>
          <a:xfrm>
            <a:off x="4685750" y="1878750"/>
            <a:ext cx="2178600" cy="28830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0" name="Google Shape;500;g2f3a4b378e7_0_531"/>
          <p:cNvSpPr/>
          <p:nvPr/>
        </p:nvSpPr>
        <p:spPr>
          <a:xfrm>
            <a:off x="3256475" y="382250"/>
            <a:ext cx="2484300" cy="24207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1" name="Google Shape;501;g2f3a4b378e7_0_531"/>
          <p:cNvSpPr/>
          <p:nvPr/>
        </p:nvSpPr>
        <p:spPr>
          <a:xfrm>
            <a:off x="6484850" y="5223850"/>
            <a:ext cx="3347400" cy="1634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2" name="Google Shape;502;g2f3a4b378e7_0_531"/>
          <p:cNvSpPr/>
          <p:nvPr/>
        </p:nvSpPr>
        <p:spPr>
          <a:xfrm>
            <a:off x="5740775" y="375800"/>
            <a:ext cx="2978400" cy="1762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3" name="Google Shape;503;g2f3a4b378e7_0_531"/>
          <p:cNvSpPr/>
          <p:nvPr/>
        </p:nvSpPr>
        <p:spPr>
          <a:xfrm>
            <a:off x="5010350" y="4360300"/>
            <a:ext cx="1474500" cy="24975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4" name="Google Shape;504;g2f3a4b378e7_0_531"/>
          <p:cNvSpPr/>
          <p:nvPr/>
        </p:nvSpPr>
        <p:spPr>
          <a:xfrm>
            <a:off x="2650550" y="2317400"/>
            <a:ext cx="2359800" cy="4540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5" name="Google Shape;505;g2f3a4b378e7_0_531"/>
          <p:cNvSpPr/>
          <p:nvPr/>
        </p:nvSpPr>
        <p:spPr>
          <a:xfrm>
            <a:off x="8600400" y="2021800"/>
            <a:ext cx="3823200" cy="3202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6" name="Google Shape;506;g2f3a4b378e7_0_531"/>
          <p:cNvSpPr/>
          <p:nvPr/>
        </p:nvSpPr>
        <p:spPr>
          <a:xfrm>
            <a:off x="10572700" y="2021800"/>
            <a:ext cx="1619400" cy="37743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7" name="Google Shape;507;g2f3a4b378e7_0_531"/>
          <p:cNvSpPr/>
          <p:nvPr/>
        </p:nvSpPr>
        <p:spPr>
          <a:xfrm>
            <a:off x="6061200" y="4057450"/>
            <a:ext cx="2574900" cy="13644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508" name="Google Shape;508;g2f3a4b378e7_0_531"/>
          <p:cNvGrpSpPr/>
          <p:nvPr/>
        </p:nvGrpSpPr>
        <p:grpSpPr>
          <a:xfrm>
            <a:off x="0" y="750779"/>
            <a:ext cx="7386600" cy="1015330"/>
            <a:chOff x="0" y="750779"/>
            <a:chExt cx="7386600" cy="1015330"/>
          </a:xfrm>
        </p:grpSpPr>
        <p:sp>
          <p:nvSpPr>
            <p:cNvPr id="509" name="Google Shape;509;g2f3a4b378e7_0_531"/>
            <p:cNvSpPr/>
            <p:nvPr/>
          </p:nvSpPr>
          <p:spPr>
            <a:xfrm>
              <a:off x="0" y="750781"/>
              <a:ext cx="7386600" cy="896100"/>
            </a:xfrm>
            <a:prstGeom prst="roundRect">
              <a:avLst>
                <a:gd fmla="val 16667" name="adj"/>
              </a:avLst>
            </a:prstGeom>
            <a:solidFill>
              <a:srgbClr val="F2F2F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0" name="Google Shape;510;g2f3a4b378e7_0_531"/>
            <p:cNvGrpSpPr/>
            <p:nvPr/>
          </p:nvGrpSpPr>
          <p:grpSpPr>
            <a:xfrm>
              <a:off x="0" y="750779"/>
              <a:ext cx="6471363" cy="1015330"/>
              <a:chOff x="-1" y="750781"/>
              <a:chExt cx="6582609" cy="1015330"/>
            </a:xfrm>
          </p:grpSpPr>
          <p:sp>
            <p:nvSpPr>
              <p:cNvPr id="511" name="Google Shape;511;g2f3a4b378e7_0_531"/>
              <p:cNvSpPr/>
              <p:nvPr/>
            </p:nvSpPr>
            <p:spPr>
              <a:xfrm>
                <a:off x="-1" y="750781"/>
                <a:ext cx="1414500" cy="896100"/>
              </a:xfrm>
              <a:prstGeom prst="homePlate">
                <a:avLst>
                  <a:gd fmla="val 25903" name="adj"/>
                </a:avLst>
              </a:prstGeom>
              <a:solidFill>
                <a:srgbClr val="D21226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g2f3a4b378e7_0_531"/>
              <p:cNvSpPr txBox="1"/>
              <p:nvPr/>
            </p:nvSpPr>
            <p:spPr>
              <a:xfrm>
                <a:off x="1553408" y="944036"/>
                <a:ext cx="50292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</a:pPr>
                <a:r>
                  <a:rPr b="1" lang="en-US" sz="3000">
                    <a:latin typeface="Comic Sans MS"/>
                    <a:ea typeface="Comic Sans MS"/>
                    <a:cs typeface="Comic Sans MS"/>
                    <a:sym typeface="Comic Sans MS"/>
                  </a:rPr>
                  <a:t>Bloqueador solar</a:t>
                </a:r>
                <a:endParaRPr b="1" i="0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pic>
            <p:nvPicPr>
              <p:cNvPr id="513" name="Google Shape;513;g2f3a4b378e7_0_53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65246" y="790986"/>
                <a:ext cx="775650" cy="9751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g2f3a4b378e7_0_5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0500" y="327000"/>
            <a:ext cx="6531000" cy="65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g2f3a4b378e7_0_557"/>
          <p:cNvSpPr/>
          <p:nvPr/>
        </p:nvSpPr>
        <p:spPr>
          <a:xfrm>
            <a:off x="27400" y="375800"/>
            <a:ext cx="1202700" cy="27936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21" name="Google Shape;521;g2f3a4b378e7_0_557"/>
          <p:cNvSpPr/>
          <p:nvPr/>
        </p:nvSpPr>
        <p:spPr>
          <a:xfrm>
            <a:off x="3458450" y="1750425"/>
            <a:ext cx="1202700" cy="27936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22" name="Google Shape;522;g2f3a4b378e7_0_557"/>
          <p:cNvSpPr/>
          <p:nvPr/>
        </p:nvSpPr>
        <p:spPr>
          <a:xfrm rot="5400000">
            <a:off x="7801325" y="-419650"/>
            <a:ext cx="1202700" cy="27936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23" name="Google Shape;523;g2f3a4b378e7_0_557"/>
          <p:cNvSpPr/>
          <p:nvPr/>
        </p:nvSpPr>
        <p:spPr>
          <a:xfrm>
            <a:off x="7297050" y="4064400"/>
            <a:ext cx="1202700" cy="27936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24" name="Google Shape;524;g2f3a4b378e7_0_557"/>
          <p:cNvSpPr/>
          <p:nvPr/>
        </p:nvSpPr>
        <p:spPr>
          <a:xfrm>
            <a:off x="10989300" y="4064400"/>
            <a:ext cx="1202700" cy="27936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25" name="Google Shape;525;g2f3a4b378e7_0_557"/>
          <p:cNvSpPr/>
          <p:nvPr/>
        </p:nvSpPr>
        <p:spPr>
          <a:xfrm>
            <a:off x="10989300" y="375800"/>
            <a:ext cx="1202700" cy="27936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26" name="Google Shape;526;g2f3a4b378e7_0_557"/>
          <p:cNvSpPr/>
          <p:nvPr/>
        </p:nvSpPr>
        <p:spPr>
          <a:xfrm rot="-5400000">
            <a:off x="3068275" y="3748575"/>
            <a:ext cx="1202700" cy="27936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27" name="Google Shape;527;g2f3a4b378e7_0_557"/>
          <p:cNvSpPr/>
          <p:nvPr/>
        </p:nvSpPr>
        <p:spPr>
          <a:xfrm rot="-5400000">
            <a:off x="9146100" y="2174675"/>
            <a:ext cx="1262700" cy="25689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28" name="Google Shape;528;g2f3a4b378e7_0_557"/>
          <p:cNvSpPr/>
          <p:nvPr/>
        </p:nvSpPr>
        <p:spPr>
          <a:xfrm rot="-5400000">
            <a:off x="2025550" y="-419650"/>
            <a:ext cx="1202700" cy="27936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29" name="Google Shape;529;g2f3a4b378e7_0_557"/>
          <p:cNvSpPr/>
          <p:nvPr/>
        </p:nvSpPr>
        <p:spPr>
          <a:xfrm rot="-5400000">
            <a:off x="7768325" y="815925"/>
            <a:ext cx="1268700" cy="27936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0" name="Google Shape;530;g2f3a4b378e7_0_557"/>
          <p:cNvSpPr/>
          <p:nvPr/>
        </p:nvSpPr>
        <p:spPr>
          <a:xfrm>
            <a:off x="5425" y="3169400"/>
            <a:ext cx="1775400" cy="36885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1" name="Google Shape;531;g2f3a4b378e7_0_557"/>
          <p:cNvSpPr/>
          <p:nvPr/>
        </p:nvSpPr>
        <p:spPr>
          <a:xfrm rot="-5400000">
            <a:off x="10795375" y="2899600"/>
            <a:ext cx="1592100" cy="1201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2" name="Google Shape;532;g2f3a4b378e7_0_557"/>
          <p:cNvSpPr/>
          <p:nvPr/>
        </p:nvSpPr>
        <p:spPr>
          <a:xfrm rot="-5400000">
            <a:off x="6004650" y="5560200"/>
            <a:ext cx="1268700" cy="13161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3" name="Google Shape;533;g2f3a4b378e7_0_557"/>
          <p:cNvSpPr/>
          <p:nvPr/>
        </p:nvSpPr>
        <p:spPr>
          <a:xfrm rot="-5400000">
            <a:off x="8516700" y="4066775"/>
            <a:ext cx="1268700" cy="13161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4" name="Google Shape;534;g2f3a4b378e7_0_557"/>
          <p:cNvSpPr/>
          <p:nvPr/>
        </p:nvSpPr>
        <p:spPr>
          <a:xfrm rot="-5400000">
            <a:off x="5788925" y="276675"/>
            <a:ext cx="1117800" cy="13161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5" name="Google Shape;535;g2f3a4b378e7_0_557"/>
          <p:cNvSpPr/>
          <p:nvPr/>
        </p:nvSpPr>
        <p:spPr>
          <a:xfrm rot="-5400000">
            <a:off x="9781500" y="370400"/>
            <a:ext cx="1268700" cy="12135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6" name="Google Shape;536;g2f3a4b378e7_0_557"/>
          <p:cNvSpPr/>
          <p:nvPr/>
        </p:nvSpPr>
        <p:spPr>
          <a:xfrm rot="-5400000">
            <a:off x="9771875" y="1605975"/>
            <a:ext cx="1268700" cy="121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7" name="Google Shape;537;g2f3a4b378e7_0_557"/>
          <p:cNvSpPr/>
          <p:nvPr/>
        </p:nvSpPr>
        <p:spPr>
          <a:xfrm rot="-5400000">
            <a:off x="7264050" y="2852375"/>
            <a:ext cx="1268700" cy="121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8" name="Google Shape;538;g2f3a4b378e7_0_557"/>
          <p:cNvSpPr/>
          <p:nvPr/>
        </p:nvSpPr>
        <p:spPr>
          <a:xfrm rot="-5400000">
            <a:off x="1450675" y="4871850"/>
            <a:ext cx="2310900" cy="16506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9" name="Google Shape;539;g2f3a4b378e7_0_557"/>
          <p:cNvSpPr/>
          <p:nvPr/>
        </p:nvSpPr>
        <p:spPr>
          <a:xfrm rot="-5400000">
            <a:off x="1371700" y="1436700"/>
            <a:ext cx="1962000" cy="2245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40" name="Google Shape;540;g2f3a4b378e7_0_557"/>
          <p:cNvSpPr/>
          <p:nvPr/>
        </p:nvSpPr>
        <p:spPr>
          <a:xfrm rot="-5400000">
            <a:off x="8761500" y="4639650"/>
            <a:ext cx="1962000" cy="2474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41" name="Google Shape;541;g2f3a4b378e7_0_557"/>
          <p:cNvSpPr/>
          <p:nvPr/>
        </p:nvSpPr>
        <p:spPr>
          <a:xfrm rot="-5400000">
            <a:off x="4523900" y="3750750"/>
            <a:ext cx="1962000" cy="17043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42" name="Google Shape;542;g2f3a4b378e7_0_557"/>
          <p:cNvSpPr/>
          <p:nvPr/>
        </p:nvSpPr>
        <p:spPr>
          <a:xfrm rot="-5400000">
            <a:off x="4204850" y="826175"/>
            <a:ext cx="1962000" cy="10464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43" name="Google Shape;543;g2f3a4b378e7_0_557"/>
          <p:cNvSpPr/>
          <p:nvPr/>
        </p:nvSpPr>
        <p:spPr>
          <a:xfrm rot="-5400000">
            <a:off x="1625125" y="3298250"/>
            <a:ext cx="1962000" cy="17043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44" name="Google Shape;544;g2f3a4b378e7_0_557"/>
          <p:cNvSpPr/>
          <p:nvPr/>
        </p:nvSpPr>
        <p:spPr>
          <a:xfrm rot="-5400000">
            <a:off x="9686125" y="3633050"/>
            <a:ext cx="905100" cy="17043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45" name="Google Shape;545;g2f3a4b378e7_0_557"/>
          <p:cNvSpPr/>
          <p:nvPr/>
        </p:nvSpPr>
        <p:spPr>
          <a:xfrm rot="-5400000">
            <a:off x="4068350" y="4917025"/>
            <a:ext cx="1267800" cy="25638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46" name="Google Shape;546;g2f3a4b378e7_0_557"/>
          <p:cNvSpPr/>
          <p:nvPr/>
        </p:nvSpPr>
        <p:spPr>
          <a:xfrm rot="-5400000">
            <a:off x="5664275" y="1538475"/>
            <a:ext cx="1364400" cy="12747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47" name="Google Shape;547;g2f3a4b378e7_0_557"/>
          <p:cNvSpPr/>
          <p:nvPr/>
        </p:nvSpPr>
        <p:spPr>
          <a:xfrm rot="-5400000">
            <a:off x="3098975" y="766775"/>
            <a:ext cx="1962000" cy="11652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48" name="Google Shape;548;g2f3a4b378e7_0_557"/>
          <p:cNvSpPr/>
          <p:nvPr/>
        </p:nvSpPr>
        <p:spPr>
          <a:xfrm rot="-5400000">
            <a:off x="5722513" y="4020300"/>
            <a:ext cx="1962000" cy="11652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49" name="Google Shape;549;g2f3a4b378e7_0_557"/>
          <p:cNvSpPr/>
          <p:nvPr/>
        </p:nvSpPr>
        <p:spPr>
          <a:xfrm rot="-5400000">
            <a:off x="6112100" y="2391725"/>
            <a:ext cx="822600" cy="16506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0" name="Google Shape;550;g2f3a4b378e7_0_557"/>
          <p:cNvSpPr/>
          <p:nvPr/>
        </p:nvSpPr>
        <p:spPr>
          <a:xfrm rot="-5400000">
            <a:off x="4531850" y="2451225"/>
            <a:ext cx="1287000" cy="1045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551" name="Google Shape;551;g2f3a4b378e7_0_557"/>
          <p:cNvGrpSpPr/>
          <p:nvPr/>
        </p:nvGrpSpPr>
        <p:grpSpPr>
          <a:xfrm>
            <a:off x="0" y="750779"/>
            <a:ext cx="7386600" cy="1015330"/>
            <a:chOff x="0" y="750779"/>
            <a:chExt cx="7386600" cy="1015330"/>
          </a:xfrm>
        </p:grpSpPr>
        <p:sp>
          <p:nvSpPr>
            <p:cNvPr id="552" name="Google Shape;552;g2f3a4b378e7_0_557"/>
            <p:cNvSpPr/>
            <p:nvPr/>
          </p:nvSpPr>
          <p:spPr>
            <a:xfrm>
              <a:off x="0" y="750781"/>
              <a:ext cx="7386600" cy="896100"/>
            </a:xfrm>
            <a:prstGeom prst="roundRect">
              <a:avLst>
                <a:gd fmla="val 16667" name="adj"/>
              </a:avLst>
            </a:prstGeom>
            <a:solidFill>
              <a:srgbClr val="F2F2F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3" name="Google Shape;553;g2f3a4b378e7_0_557"/>
            <p:cNvGrpSpPr/>
            <p:nvPr/>
          </p:nvGrpSpPr>
          <p:grpSpPr>
            <a:xfrm>
              <a:off x="0" y="750779"/>
              <a:ext cx="6471363" cy="1015330"/>
              <a:chOff x="-1" y="750781"/>
              <a:chExt cx="6582609" cy="1015330"/>
            </a:xfrm>
          </p:grpSpPr>
          <p:sp>
            <p:nvSpPr>
              <p:cNvPr id="554" name="Google Shape;554;g2f3a4b378e7_0_557"/>
              <p:cNvSpPr/>
              <p:nvPr/>
            </p:nvSpPr>
            <p:spPr>
              <a:xfrm>
                <a:off x="-1" y="750781"/>
                <a:ext cx="1414500" cy="896100"/>
              </a:xfrm>
              <a:prstGeom prst="homePlate">
                <a:avLst>
                  <a:gd fmla="val 25903" name="adj"/>
                </a:avLst>
              </a:prstGeom>
              <a:solidFill>
                <a:srgbClr val="D21226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g2f3a4b378e7_0_557"/>
              <p:cNvSpPr txBox="1"/>
              <p:nvPr/>
            </p:nvSpPr>
            <p:spPr>
              <a:xfrm>
                <a:off x="1553408" y="944036"/>
                <a:ext cx="50292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</a:pPr>
                <a:r>
                  <a:rPr b="1" lang="en-US" sz="3000">
                    <a:latin typeface="Comic Sans MS"/>
                    <a:ea typeface="Comic Sans MS"/>
                    <a:cs typeface="Comic Sans MS"/>
                    <a:sym typeface="Comic Sans MS"/>
                  </a:rPr>
                  <a:t>Guantes de látex</a:t>
                </a:r>
                <a:endParaRPr b="1" i="0" sz="14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pic>
            <p:nvPicPr>
              <p:cNvPr id="556" name="Google Shape;556;g2f3a4b378e7_0_55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65246" y="790986"/>
                <a:ext cx="775650" cy="9751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Plantilla-trabün⭐️">
  <a:themeElements>
    <a:clrScheme name="Personalizados 1">
      <a:dk1>
        <a:srgbClr val="FEFFFF"/>
      </a:dk1>
      <a:lt1>
        <a:srgbClr val="FFFFFF"/>
      </a:lt1>
      <a:dk2>
        <a:srgbClr val="0C1829"/>
      </a:dk2>
      <a:lt2>
        <a:srgbClr val="FEFFFF"/>
      </a:lt2>
      <a:accent1>
        <a:srgbClr val="94C01F"/>
      </a:accent1>
      <a:accent2>
        <a:srgbClr val="D21226"/>
      </a:accent2>
      <a:accent3>
        <a:srgbClr val="37ABC6"/>
      </a:accent3>
      <a:accent4>
        <a:srgbClr val="F19103"/>
      </a:accent4>
      <a:accent5>
        <a:srgbClr val="FFDB00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lantilla-trabün 2024⭐️">
  <a:themeElements>
    <a:clrScheme name="Personalizados 1">
      <a:dk1>
        <a:srgbClr val="FEFFFF"/>
      </a:dk1>
      <a:lt1>
        <a:srgbClr val="FFFFFF"/>
      </a:lt1>
      <a:dk2>
        <a:srgbClr val="0C1829"/>
      </a:dk2>
      <a:lt2>
        <a:srgbClr val="FEFFFF"/>
      </a:lt2>
      <a:accent1>
        <a:srgbClr val="94C01F"/>
      </a:accent1>
      <a:accent2>
        <a:srgbClr val="D21226"/>
      </a:accent2>
      <a:accent3>
        <a:srgbClr val="37ABC6"/>
      </a:accent3>
      <a:accent4>
        <a:srgbClr val="F19103"/>
      </a:accent4>
      <a:accent5>
        <a:srgbClr val="FFDB00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lantilla-trabün⭐️">
  <a:themeElements>
    <a:clrScheme name="Personalizados 1">
      <a:dk1>
        <a:srgbClr val="FEFFFF"/>
      </a:dk1>
      <a:lt1>
        <a:srgbClr val="FFFFFF"/>
      </a:lt1>
      <a:dk2>
        <a:srgbClr val="0C1829"/>
      </a:dk2>
      <a:lt2>
        <a:srgbClr val="FEFFFF"/>
      </a:lt2>
      <a:accent1>
        <a:srgbClr val="94C01F"/>
      </a:accent1>
      <a:accent2>
        <a:srgbClr val="D21226"/>
      </a:accent2>
      <a:accent3>
        <a:srgbClr val="37ABC6"/>
      </a:accent3>
      <a:accent4>
        <a:srgbClr val="F19103"/>
      </a:accent4>
      <a:accent5>
        <a:srgbClr val="FFDB00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