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12192000"/>
  <p:notesSz cx="6858000" cy="9144000"/>
  <p:embeddedFontLst>
    <p:embeddedFont>
      <p:font typeface="Lato"/>
      <p:regular r:id="rId21"/>
      <p:bold r:id="rId22"/>
      <p:italic r:id="rId23"/>
      <p:boldItalic r:id="rId24"/>
    </p:embeddedFont>
    <p:embeddedFont>
      <p:font typeface="Lato Light"/>
      <p:regular r:id="rId25"/>
      <p:bold r:id="rId26"/>
      <p:italic r:id="rId27"/>
      <p:boldItalic r:id="rId28"/>
    </p:embeddedFont>
    <p:embeddedFont>
      <p:font typeface="Helvetica Neue"/>
      <p:regular r:id="rId29"/>
      <p:bold r:id="rId30"/>
      <p:italic r:id="rId31"/>
      <p:boldItalic r:id="rId32"/>
    </p:embeddedFont>
    <p:embeddedFont>
      <p:font typeface="Helvetica Neue Light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7" roundtripDataSignature="AMtx7mg8Ucqgks5k6sQ/odxNSCDBkaReC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Begoña Fernández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Lato-bold.fntdata"/><Relationship Id="rId21" Type="http://schemas.openxmlformats.org/officeDocument/2006/relationships/font" Target="fonts/Lato-regular.fntdata"/><Relationship Id="rId24" Type="http://schemas.openxmlformats.org/officeDocument/2006/relationships/font" Target="fonts/Lato-boldItalic.fntdata"/><Relationship Id="rId23" Type="http://schemas.openxmlformats.org/officeDocument/2006/relationships/font" Target="fonts/Lato-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LatoLight-bold.fntdata"/><Relationship Id="rId25" Type="http://schemas.openxmlformats.org/officeDocument/2006/relationships/font" Target="fonts/LatoLight-regular.fntdata"/><Relationship Id="rId28" Type="http://schemas.openxmlformats.org/officeDocument/2006/relationships/font" Target="fonts/LatoLight-boldItalic.fntdata"/><Relationship Id="rId27" Type="http://schemas.openxmlformats.org/officeDocument/2006/relationships/font" Target="fonts/LatoLight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HelveticaNeue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HelveticaNeue-italic.fntdata"/><Relationship Id="rId30" Type="http://schemas.openxmlformats.org/officeDocument/2006/relationships/font" Target="fonts/HelveticaNeue-bold.fntdata"/><Relationship Id="rId11" Type="http://schemas.openxmlformats.org/officeDocument/2006/relationships/slide" Target="slides/slide5.xml"/><Relationship Id="rId33" Type="http://schemas.openxmlformats.org/officeDocument/2006/relationships/font" Target="fonts/HelveticaNeueLight-regular.fntdata"/><Relationship Id="rId10" Type="http://schemas.openxmlformats.org/officeDocument/2006/relationships/slide" Target="slides/slide4.xml"/><Relationship Id="rId32" Type="http://schemas.openxmlformats.org/officeDocument/2006/relationships/font" Target="fonts/HelveticaNeue-boldItalic.fntdata"/><Relationship Id="rId13" Type="http://schemas.openxmlformats.org/officeDocument/2006/relationships/slide" Target="slides/slide7.xml"/><Relationship Id="rId35" Type="http://schemas.openxmlformats.org/officeDocument/2006/relationships/font" Target="fonts/HelveticaNeueLight-italic.fntdata"/><Relationship Id="rId12" Type="http://schemas.openxmlformats.org/officeDocument/2006/relationships/slide" Target="slides/slide6.xml"/><Relationship Id="rId34" Type="http://schemas.openxmlformats.org/officeDocument/2006/relationships/font" Target="fonts/HelveticaNeueLight-bold.fntdata"/><Relationship Id="rId15" Type="http://schemas.openxmlformats.org/officeDocument/2006/relationships/slide" Target="slides/slide9.xml"/><Relationship Id="rId37" Type="http://customschemas.google.com/relationships/presentationmetadata" Target="metadata"/><Relationship Id="rId14" Type="http://schemas.openxmlformats.org/officeDocument/2006/relationships/slide" Target="slides/slide8.xml"/><Relationship Id="rId36" Type="http://schemas.openxmlformats.org/officeDocument/2006/relationships/font" Target="fonts/HelveticaNeueLight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08-14T17:37:03.661">
    <p:pos x="6000" y="0"/>
    <p:text>Insertar video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T6PfeVw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fb374e56e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g2fb374e56e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" name="Google Shape;135;g2fb374e56e1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" name="Google Shape;27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2" name="Google Shape;28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f2da2ad21c_0_3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2" name="Google Shape;292;g2f2da2ad21c_0_3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f2da2ad21c_0_3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f2da2ad21c_0_3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g2f2da2ad21c_0_3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f28c4cbc4a_0_9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g2f28c4cbc4a_0_9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4" name="Google Shape;324;g2f28c4cbc4a_0_9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f2da2ad21c_0_2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g2f2da2ad21c_0_2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f2da2ad21c_0_3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f2da2ad21c_0_3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2f2da2ad21c_0_3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f2da2ad21c_0_3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f2da2ad21c_0_3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2f2da2ad21c_0_3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f28c4cbc4a_0_3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g2f28c4cbc4a_0_3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7" name="Google Shape;247;g2f28c4cbc4a_0_3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Relationship Id="rId3" Type="http://schemas.openxmlformats.org/officeDocument/2006/relationships/image" Target="../media/image1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40" Type="http://schemas.openxmlformats.org/officeDocument/2006/relationships/image" Target="../media/image46.png"/><Relationship Id="rId20" Type="http://schemas.openxmlformats.org/officeDocument/2006/relationships/image" Target="../media/image27.png"/><Relationship Id="rId42" Type="http://schemas.openxmlformats.org/officeDocument/2006/relationships/image" Target="../media/image52.png"/><Relationship Id="rId41" Type="http://schemas.openxmlformats.org/officeDocument/2006/relationships/image" Target="../media/image65.png"/><Relationship Id="rId22" Type="http://schemas.openxmlformats.org/officeDocument/2006/relationships/image" Target="../media/image37.png"/><Relationship Id="rId21" Type="http://schemas.openxmlformats.org/officeDocument/2006/relationships/image" Target="../media/image28.png"/><Relationship Id="rId43" Type="http://schemas.openxmlformats.org/officeDocument/2006/relationships/image" Target="../media/image51.png"/><Relationship Id="rId24" Type="http://schemas.openxmlformats.org/officeDocument/2006/relationships/image" Target="../media/image34.png"/><Relationship Id="rId23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png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9.png"/><Relationship Id="rId26" Type="http://schemas.openxmlformats.org/officeDocument/2006/relationships/image" Target="../media/image43.png"/><Relationship Id="rId25" Type="http://schemas.openxmlformats.org/officeDocument/2006/relationships/image" Target="../media/image74.png"/><Relationship Id="rId28" Type="http://schemas.openxmlformats.org/officeDocument/2006/relationships/image" Target="../media/image33.png"/><Relationship Id="rId27" Type="http://schemas.openxmlformats.org/officeDocument/2006/relationships/image" Target="../media/image30.png"/><Relationship Id="rId5" Type="http://schemas.openxmlformats.org/officeDocument/2006/relationships/image" Target="../media/image23.png"/><Relationship Id="rId6" Type="http://schemas.openxmlformats.org/officeDocument/2006/relationships/image" Target="../media/image67.png"/><Relationship Id="rId29" Type="http://schemas.openxmlformats.org/officeDocument/2006/relationships/image" Target="../media/image39.png"/><Relationship Id="rId7" Type="http://schemas.openxmlformats.org/officeDocument/2006/relationships/image" Target="../media/image17.png"/><Relationship Id="rId8" Type="http://schemas.openxmlformats.org/officeDocument/2006/relationships/image" Target="../media/image14.png"/><Relationship Id="rId31" Type="http://schemas.openxmlformats.org/officeDocument/2006/relationships/image" Target="../media/image36.png"/><Relationship Id="rId30" Type="http://schemas.openxmlformats.org/officeDocument/2006/relationships/image" Target="../media/image38.png"/><Relationship Id="rId11" Type="http://schemas.openxmlformats.org/officeDocument/2006/relationships/image" Target="../media/image16.png"/><Relationship Id="rId33" Type="http://schemas.openxmlformats.org/officeDocument/2006/relationships/image" Target="../media/image42.png"/><Relationship Id="rId10" Type="http://schemas.openxmlformats.org/officeDocument/2006/relationships/image" Target="../media/image15.png"/><Relationship Id="rId32" Type="http://schemas.openxmlformats.org/officeDocument/2006/relationships/image" Target="../media/image44.png"/><Relationship Id="rId13" Type="http://schemas.openxmlformats.org/officeDocument/2006/relationships/image" Target="../media/image40.png"/><Relationship Id="rId35" Type="http://schemas.openxmlformats.org/officeDocument/2006/relationships/image" Target="../media/image49.png"/><Relationship Id="rId12" Type="http://schemas.openxmlformats.org/officeDocument/2006/relationships/image" Target="../media/image22.png"/><Relationship Id="rId34" Type="http://schemas.openxmlformats.org/officeDocument/2006/relationships/image" Target="../media/image35.png"/><Relationship Id="rId15" Type="http://schemas.openxmlformats.org/officeDocument/2006/relationships/image" Target="../media/image56.png"/><Relationship Id="rId37" Type="http://schemas.openxmlformats.org/officeDocument/2006/relationships/image" Target="../media/image41.png"/><Relationship Id="rId14" Type="http://schemas.openxmlformats.org/officeDocument/2006/relationships/image" Target="../media/image25.png"/><Relationship Id="rId36" Type="http://schemas.openxmlformats.org/officeDocument/2006/relationships/image" Target="../media/image47.png"/><Relationship Id="rId17" Type="http://schemas.openxmlformats.org/officeDocument/2006/relationships/image" Target="../media/image32.png"/><Relationship Id="rId39" Type="http://schemas.openxmlformats.org/officeDocument/2006/relationships/image" Target="../media/image45.png"/><Relationship Id="rId16" Type="http://schemas.openxmlformats.org/officeDocument/2006/relationships/image" Target="../media/image26.png"/><Relationship Id="rId38" Type="http://schemas.openxmlformats.org/officeDocument/2006/relationships/image" Target="../media/image48.png"/><Relationship Id="rId19" Type="http://schemas.openxmlformats.org/officeDocument/2006/relationships/image" Target="../media/image50.png"/><Relationship Id="rId18" Type="http://schemas.openxmlformats.org/officeDocument/2006/relationships/image" Target="../media/image29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78.png"/><Relationship Id="rId5" Type="http://schemas.openxmlformats.org/officeDocument/2006/relationships/image" Target="../media/image58.png"/><Relationship Id="rId6" Type="http://schemas.openxmlformats.org/officeDocument/2006/relationships/image" Target="../media/image5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0.png"/><Relationship Id="rId3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exto">
  <p:cSld name="7_Texto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3"/>
          <p:cNvPicPr preferRelativeResize="0"/>
          <p:nvPr/>
        </p:nvPicPr>
        <p:blipFill rotWithShape="1">
          <a:blip r:embed="rId2">
            <a:alphaModFix/>
          </a:blip>
          <a:srcRect b="12283" l="42687" r="5023" t="11705"/>
          <a:stretch/>
        </p:blipFill>
        <p:spPr>
          <a:xfrm>
            <a:off x="5947924" y="0"/>
            <a:ext cx="624407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3"/>
          <p:cNvSpPr/>
          <p:nvPr/>
        </p:nvSpPr>
        <p:spPr>
          <a:xfrm>
            <a:off x="3941225" y="0"/>
            <a:ext cx="6244200" cy="6858000"/>
          </a:xfrm>
          <a:prstGeom prst="rect">
            <a:avLst/>
          </a:prstGeom>
          <a:gradFill>
            <a:gsLst>
              <a:gs pos="0">
                <a:srgbClr val="FDFFFF"/>
              </a:gs>
              <a:gs pos="8000">
                <a:srgbClr val="FDFFFF"/>
              </a:gs>
              <a:gs pos="13000">
                <a:srgbClr val="FEFFFF"/>
              </a:gs>
              <a:gs pos="24000">
                <a:srgbClr val="FEFFFF"/>
              </a:gs>
              <a:gs pos="36000">
                <a:srgbClr val="FEFFFF"/>
              </a:gs>
              <a:gs pos="9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8">
  <p:cSld name="CUSTOM_7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n blanco">
  <p:cSld name="1_En blanco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exto 1">
  <p:cSld name="4_Texto_1"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g2f2da2ad21c_0_1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943829"/>
            <a:ext cx="12192000" cy="1933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g2f2da2ad21c_0_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6750" y="1293750"/>
            <a:ext cx="4070475" cy="550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0">
  <p:cSld name="CUSTOM_9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3">
  <p:cSld name="CUSTOM_12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5">
  <p:cSld name="CUSTOM_4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g2f2da2ad21c_0_1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1832" y="4761224"/>
            <a:ext cx="7520170" cy="2096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g2f2da2ad21c_0_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0" y="5190662"/>
            <a:ext cx="9159799" cy="1667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6">
  <p:cSld name="CUSTOM_5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g2f2da2ad21c_0_1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" y="366232"/>
            <a:ext cx="12192000" cy="3960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">
  <p:cSld name="Portada">
    <p:bg>
      <p:bgPr>
        <a:solidFill>
          <a:schemeClr val="dk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f2da2ad21c_0_170"/>
          <p:cNvSpPr txBox="1"/>
          <p:nvPr/>
        </p:nvSpPr>
        <p:spPr>
          <a:xfrm>
            <a:off x="-152400" y="28194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g2f2da2ad21c_0_170"/>
          <p:cNvPicPr preferRelativeResize="0"/>
          <p:nvPr/>
        </p:nvPicPr>
        <p:blipFill rotWithShape="1">
          <a:blip r:embed="rId2">
            <a:alphaModFix/>
          </a:blip>
          <a:srcRect b="22088" l="0" r="0" t="0"/>
          <a:stretch/>
        </p:blipFill>
        <p:spPr>
          <a:xfrm flipH="1">
            <a:off x="-3" y="4917057"/>
            <a:ext cx="12185731" cy="1940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3 1">
  <p:cSld name="CUSTOM_12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g2f2da2ad21c_0_1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1832" y="4761224"/>
            <a:ext cx="7520170" cy="209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exto">
  <p:cSld name="4_Texto">
    <p:bg>
      <p:bgPr>
        <a:solidFill>
          <a:schemeClr val="dk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g2f2da2ad21c_0_1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929189"/>
            <a:ext cx="12215806" cy="1928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exto">
  <p:cSld name="2_Texto">
    <p:bg>
      <p:bgPr>
        <a:solidFill>
          <a:schemeClr val="accent3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/>
          <p:nvPr>
            <p:ph idx="1" type="body"/>
          </p:nvPr>
        </p:nvSpPr>
        <p:spPr>
          <a:xfrm>
            <a:off x="515810" y="15158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i="0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0" name="Google Shape;20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92150" y="381000"/>
            <a:ext cx="1211076" cy="111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">
  <p:cSld name="CUSTOM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g2f2da2ad21c_0_1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1832" y="4761224"/>
            <a:ext cx="7520170" cy="209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exto">
  <p:cSld name="8_Texto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f2da2ad21c_0_179"/>
          <p:cNvSpPr/>
          <p:nvPr/>
        </p:nvSpPr>
        <p:spPr>
          <a:xfrm>
            <a:off x="0" y="6524786"/>
            <a:ext cx="12192000" cy="33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g2f2da2ad21c_0_179"/>
          <p:cNvSpPr/>
          <p:nvPr/>
        </p:nvSpPr>
        <p:spPr>
          <a:xfrm flipH="1">
            <a:off x="9851732" y="0"/>
            <a:ext cx="2340268" cy="1283390"/>
          </a:xfrm>
          <a:custGeom>
            <a:rect b="b" l="l" r="r" t="t"/>
            <a:pathLst>
              <a:path extrusionOk="0" h="1283390" w="2340268">
                <a:moveTo>
                  <a:pt x="8365" y="1256433"/>
                </a:moveTo>
                <a:cubicBezTo>
                  <a:pt x="8970" y="1243774"/>
                  <a:pt x="11695" y="688367"/>
                  <a:pt x="9945" y="490145"/>
                </a:cubicBezTo>
                <a:cubicBezTo>
                  <a:pt x="8195" y="291923"/>
                  <a:pt x="-2733" y="-4978"/>
                  <a:pt x="644" y="63"/>
                </a:cubicBezTo>
                <a:cubicBezTo>
                  <a:pt x="4021" y="5104"/>
                  <a:pt x="2330537" y="15491"/>
                  <a:pt x="2340268" y="4751"/>
                </a:cubicBezTo>
                <a:cubicBezTo>
                  <a:pt x="2340268" y="587873"/>
                  <a:pt x="1900630" y="935003"/>
                  <a:pt x="1511980" y="1143617"/>
                </a:cubicBezTo>
                <a:cubicBezTo>
                  <a:pt x="1123330" y="1352231"/>
                  <a:pt x="7760" y="1269092"/>
                  <a:pt x="8365" y="12564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g2f2da2ad21c_0_179"/>
          <p:cNvSpPr txBox="1"/>
          <p:nvPr>
            <p:ph idx="1" type="body"/>
          </p:nvPr>
        </p:nvSpPr>
        <p:spPr>
          <a:xfrm>
            <a:off x="515810" y="12110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g2f2da2ad21c_0_179"/>
          <p:cNvSpPr txBox="1"/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imagen 50/50">
  <p:cSld name="Texto e imagen 50/50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f2da2ad21c_0_184"/>
          <p:cNvSpPr txBox="1"/>
          <p:nvPr>
            <p:ph idx="1" type="body"/>
          </p:nvPr>
        </p:nvSpPr>
        <p:spPr>
          <a:xfrm>
            <a:off x="10381573" y="548311"/>
            <a:ext cx="18546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g2f2da2ad21c_0_184"/>
          <p:cNvSpPr/>
          <p:nvPr>
            <p:ph idx="2" type="pic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g2f2da2ad21c_0_184"/>
          <p:cNvSpPr txBox="1"/>
          <p:nvPr>
            <p:ph idx="3" type="body"/>
          </p:nvPr>
        </p:nvSpPr>
        <p:spPr>
          <a:xfrm>
            <a:off x="515810" y="12110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g2f2da2ad21c_0_184"/>
          <p:cNvSpPr txBox="1"/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íconos">
  <p:cSld name="íconos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f2da2ad21c_0_189"/>
          <p:cNvSpPr txBox="1"/>
          <p:nvPr>
            <p:ph idx="1" type="body"/>
          </p:nvPr>
        </p:nvSpPr>
        <p:spPr>
          <a:xfrm>
            <a:off x="10381573" y="548311"/>
            <a:ext cx="18546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Objetivo" id="81" name="Google Shape;81;g2f2da2ad21c_0_1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28875" y="5486392"/>
            <a:ext cx="763570" cy="7635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ismáticos" id="82" name="Google Shape;82;g2f2da2ad21c_0_1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8758" y="4399145"/>
            <a:ext cx="803804" cy="8038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ula" id="83" name="Google Shape;83;g2f2da2ad21c_0_1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18117" y="1421214"/>
            <a:ext cx="888150" cy="88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2f2da2ad21c_0_1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3321" y="1587164"/>
            <a:ext cx="458767" cy="781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2f2da2ad21c_0_18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2993" y="3557207"/>
            <a:ext cx="739423" cy="916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2f2da2ad21c_0_18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07140" y="5486391"/>
            <a:ext cx="710104" cy="710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2f2da2ad21c_0_18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04095" y="1406620"/>
            <a:ext cx="813130" cy="1008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2f2da2ad21c_0_18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035750" y="2600314"/>
            <a:ext cx="818447" cy="1038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2f2da2ad21c_0_18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94535" y="2593447"/>
            <a:ext cx="796338" cy="855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2f2da2ad21c_0_18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731528" y="3514478"/>
            <a:ext cx="470755" cy="588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2f2da2ad21c_0_18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365424" y="5443696"/>
            <a:ext cx="685799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2f2da2ad21c_0_18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394651" y="2633847"/>
            <a:ext cx="735082" cy="93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2f2da2ad21c_0_18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865320" y="3377236"/>
            <a:ext cx="686419" cy="8629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cturer" id="94" name="Google Shape;94;g2f2da2ad21c_0_189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679640" y="1520872"/>
            <a:ext cx="751187" cy="751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2f2da2ad21c_0_189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902946" y="5443696"/>
            <a:ext cx="579516" cy="718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2f2da2ad21c_0_189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949519" y="4644516"/>
            <a:ext cx="486370" cy="598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2f2da2ad21c_0_189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427159" y="3643675"/>
            <a:ext cx="670066" cy="8308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nero" id="98" name="Google Shape;98;g2f2da2ad21c_0_189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580158" y="5422999"/>
            <a:ext cx="773496" cy="7734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jora continua" id="99" name="Google Shape;99;g2f2da2ad21c_0_189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476370" y="4242865"/>
            <a:ext cx="981072" cy="981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2f2da2ad21c_0_189"/>
          <p:cNvPicPr preferRelativeResize="0"/>
          <p:nvPr/>
        </p:nvPicPr>
        <p:blipFill rotWithShape="1">
          <a:blip r:embed="rId21">
            <a:alphaModFix/>
          </a:blip>
          <a:srcRect b="0" l="0" r="53126" t="0"/>
          <a:stretch/>
        </p:blipFill>
        <p:spPr>
          <a:xfrm>
            <a:off x="4825340" y="3395648"/>
            <a:ext cx="459787" cy="1216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2f2da2ad21c_0_189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086506" y="3655909"/>
            <a:ext cx="716935" cy="8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2f2da2ad21c_0_189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5853800" y="2363771"/>
            <a:ext cx="913720" cy="1124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rt" id="103" name="Google Shape;103;g2f2da2ad21c_0_189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8633597" y="1444455"/>
            <a:ext cx="666619" cy="6060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n" id="104" name="Google Shape;104;g2f2da2ad21c_0_189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4646010" y="2588592"/>
            <a:ext cx="818447" cy="7440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dy builder" id="105" name="Google Shape;105;g2f2da2ad21c_0_189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4694682" y="4568389"/>
            <a:ext cx="721103" cy="6555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ildren" id="106" name="Google Shape;106;g2f2da2ad21c_0_189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914187" y="4399145"/>
            <a:ext cx="1061573" cy="9650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oe" id="107" name="Google Shape;107;g2f2da2ad21c_0_189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4629025" y="5475038"/>
            <a:ext cx="852416" cy="7749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pen hand" id="108" name="Google Shape;108;g2f2da2ad21c_0_189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5853801" y="3442498"/>
            <a:ext cx="913719" cy="8306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zzle pieces" id="109" name="Google Shape;109;g2f2da2ad21c_0_189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987773" y="5331027"/>
            <a:ext cx="914400" cy="8312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mployee badge" id="110" name="Google Shape;110;g2f2da2ad21c_0_189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3364307" y="4500509"/>
            <a:ext cx="795771" cy="7234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ophy" id="111" name="Google Shape;111;g2f2da2ad21c_0_189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7433003" y="3571543"/>
            <a:ext cx="550641" cy="5005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ily calendar" id="112" name="Google Shape;112;g2f2da2ad21c_0_189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7326378" y="1387393"/>
            <a:ext cx="763891" cy="7638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xi" id="113" name="Google Shape;113;g2f2da2ad21c_0_189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7306421" y="4336314"/>
            <a:ext cx="803804" cy="8038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urger and drink" id="114" name="Google Shape;114;g2f2da2ad21c_0_189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7269268" y="2309364"/>
            <a:ext cx="878111" cy="8781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p with pin" id="115" name="Google Shape;115;g2f2da2ad21c_0_189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8664806" y="2496141"/>
            <a:ext cx="604200" cy="604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orytelling con relleno sólido" id="116" name="Google Shape;116;g2f2da2ad21c_0_189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9785550" y="1336635"/>
            <a:ext cx="666619" cy="6666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ullseye con relleno sólido" id="117" name="Google Shape;117;g2f2da2ad21c_0_189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9785550" y="2402066"/>
            <a:ext cx="753119" cy="7531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ought bubble con relleno sólido" id="118" name="Google Shape;118;g2f2da2ad21c_0_189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9846061" y="4399145"/>
            <a:ext cx="684284" cy="6842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perclip con relleno sólido" id="119" name="Google Shape;119;g2f2da2ad21c_0_189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9852870" y="5466847"/>
            <a:ext cx="685799" cy="685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gaphone con relleno sólido" id="120" name="Google Shape;120;g2f2da2ad21c_0_189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0904375" y="3462147"/>
            <a:ext cx="719374" cy="719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apping hands con relleno sólido" id="121" name="Google Shape;121;g2f2da2ad21c_0_189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921370" y="140662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icket con relleno sólido" id="122" name="Google Shape;122;g2f2da2ad21c_0_189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0904375" y="1355374"/>
            <a:ext cx="719374" cy="71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2f2da2ad21c_0_189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0811897" y="2327386"/>
            <a:ext cx="904329" cy="90432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2f2da2ad21c_0_189"/>
          <p:cNvSpPr txBox="1"/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nchas">
  <p:cSld name="Manchas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g2f2da2ad21c_0_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32760" y="2130532"/>
            <a:ext cx="2663523" cy="259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2f2da2ad21c_0_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7714" y="1746738"/>
            <a:ext cx="3041526" cy="336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2f2da2ad21c_0_2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1239" y="1793875"/>
            <a:ext cx="3244073" cy="327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2f2da2ad21c_0_2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08366" y="2054332"/>
            <a:ext cx="2909349" cy="2749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2f2da2ad21c_0_2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56968" y="1963910"/>
            <a:ext cx="3339241" cy="293018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2f2da2ad21c_0_235"/>
          <p:cNvSpPr txBox="1"/>
          <p:nvPr/>
        </p:nvSpPr>
        <p:spPr>
          <a:xfrm>
            <a:off x="4075690" y="2935750"/>
            <a:ext cx="3974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Muchas gracias</a:t>
            </a:r>
            <a:endParaRPr b="1"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exto 1">
  <p:cSld name="3_Texto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2f28c4cbc4a_0_81"/>
          <p:cNvSpPr txBox="1"/>
          <p:nvPr>
            <p:ph idx="1" type="body"/>
          </p:nvPr>
        </p:nvSpPr>
        <p:spPr>
          <a:xfrm>
            <a:off x="515810" y="12110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i="0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/>
        </p:txBody>
      </p:sp>
      <p:sp>
        <p:nvSpPr>
          <p:cNvPr id="23" name="Google Shape;23;g2f28c4cbc4a_0_81"/>
          <p:cNvSpPr txBox="1"/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4" name="Google Shape;24;g2f28c4cbc4a_0_8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733750" y="6001050"/>
            <a:ext cx="13281025" cy="12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exto">
  <p:cSld name="3_Texto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00800" y="1586750"/>
            <a:ext cx="4002425" cy="491757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4"/>
          <p:cNvSpPr txBox="1"/>
          <p:nvPr>
            <p:ph idx="1" type="body"/>
          </p:nvPr>
        </p:nvSpPr>
        <p:spPr>
          <a:xfrm>
            <a:off x="515810" y="12110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i="0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/>
        </p:txBody>
      </p:sp>
      <p:sp>
        <p:nvSpPr>
          <p:cNvPr id="28" name="Google Shape;28;p24"/>
          <p:cNvSpPr txBox="1"/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exto 1 1">
  <p:cSld name="3_Texto_1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exto 1 1 1">
  <p:cSld name="3_Texto_1_1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g2fb374e56e1_0_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6600" y="-272300"/>
            <a:ext cx="13281025" cy="12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Texto">
  <p:cSld name="10_Texto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5"/>
          <p:cNvSpPr txBox="1"/>
          <p:nvPr>
            <p:ph type="title"/>
          </p:nvPr>
        </p:nvSpPr>
        <p:spPr>
          <a:xfrm>
            <a:off x="837744" y="2985802"/>
            <a:ext cx="6157416" cy="443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1226"/>
              </a:buClr>
              <a:buSzPts val="3600"/>
              <a:buFont typeface="Calibri"/>
              <a:buNone/>
              <a:defRPr sz="3600">
                <a:solidFill>
                  <a:srgbClr val="D212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4" name="Google Shape;34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53928" y="14325"/>
            <a:ext cx="1406522" cy="1179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5"/>
          <p:cNvPicPr preferRelativeResize="0"/>
          <p:nvPr/>
        </p:nvPicPr>
        <p:blipFill rotWithShape="1">
          <a:blip r:embed="rId3">
            <a:alphaModFix/>
          </a:blip>
          <a:srcRect b="14728" l="0" r="0" t="14729"/>
          <a:stretch/>
        </p:blipFill>
        <p:spPr>
          <a:xfrm>
            <a:off x="5306626" y="7986"/>
            <a:ext cx="6968879" cy="6871317"/>
          </a:xfrm>
          <a:custGeom>
            <a:rect b="b" l="l" r="r" t="t"/>
            <a:pathLst>
              <a:path extrusionOk="0" h="7489174" w="6497789">
                <a:moveTo>
                  <a:pt x="1357760" y="3443346"/>
                </a:moveTo>
                <a:cubicBezTo>
                  <a:pt x="1217535" y="2211090"/>
                  <a:pt x="52276" y="290975"/>
                  <a:pt x="944" y="67012"/>
                </a:cubicBezTo>
                <a:cubicBezTo>
                  <a:pt x="-18596" y="-26797"/>
                  <a:pt x="259579" y="18708"/>
                  <a:pt x="1338357" y="7539"/>
                </a:cubicBezTo>
                <a:lnTo>
                  <a:pt x="6473611" y="0"/>
                </a:lnTo>
                <a:cubicBezTo>
                  <a:pt x="6494276" y="1082299"/>
                  <a:pt x="6504737" y="6237364"/>
                  <a:pt x="6492683" y="7472708"/>
                </a:cubicBezTo>
                <a:cubicBezTo>
                  <a:pt x="6546409" y="7506136"/>
                  <a:pt x="4805625" y="7423754"/>
                  <a:pt x="3955262" y="7468885"/>
                </a:cubicBezTo>
                <a:cubicBezTo>
                  <a:pt x="3104900" y="7514016"/>
                  <a:pt x="862861" y="7471313"/>
                  <a:pt x="842292" y="7460547"/>
                </a:cubicBezTo>
                <a:cubicBezTo>
                  <a:pt x="24327" y="7069860"/>
                  <a:pt x="1497985" y="4675602"/>
                  <a:pt x="1357760" y="3443346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6" name="Google Shape;36;p25"/>
          <p:cNvSpPr/>
          <p:nvPr/>
        </p:nvSpPr>
        <p:spPr>
          <a:xfrm>
            <a:off x="4154650" y="0"/>
            <a:ext cx="8113500" cy="6898200"/>
          </a:xfrm>
          <a:prstGeom prst="rect">
            <a:avLst/>
          </a:prstGeom>
          <a:gradFill>
            <a:gsLst>
              <a:gs pos="0">
                <a:srgbClr val="FDFFFF"/>
              </a:gs>
              <a:gs pos="8000">
                <a:srgbClr val="FDFFFF"/>
              </a:gs>
              <a:gs pos="13000">
                <a:srgbClr val="FEFFFF"/>
              </a:gs>
              <a:gs pos="24000">
                <a:srgbClr val="FEFFFF"/>
              </a:gs>
              <a:gs pos="36000">
                <a:srgbClr val="FEFFFF"/>
              </a:gs>
              <a:gs pos="9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exto 1">
  <p:cSld name="2_Texto_1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f28c4cbc4a_0_288"/>
          <p:cNvSpPr txBox="1"/>
          <p:nvPr>
            <p:ph idx="1" type="body"/>
          </p:nvPr>
        </p:nvSpPr>
        <p:spPr>
          <a:xfrm>
            <a:off x="515810" y="15158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i="0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/>
        </p:txBody>
      </p:sp>
      <p:sp>
        <p:nvSpPr>
          <p:cNvPr id="39" name="Google Shape;39;g2f28c4cbc4a_0_288"/>
          <p:cNvSpPr txBox="1"/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exto">
  <p:cSld name="8_Texto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27825" y="4496125"/>
            <a:ext cx="8779401" cy="2703349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8"/>
          <p:cNvSpPr txBox="1"/>
          <p:nvPr/>
        </p:nvSpPr>
        <p:spPr>
          <a:xfrm>
            <a:off x="2598025" y="2902038"/>
            <a:ext cx="7554300" cy="10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D2C72"/>
                </a:solidFill>
                <a:latin typeface="Comic Sans MS"/>
                <a:ea typeface="Comic Sans MS"/>
                <a:cs typeface="Comic Sans MS"/>
                <a:sym typeface="Comic Sans MS"/>
              </a:rPr>
              <a:t>¡Muchas gracias!</a:t>
            </a:r>
            <a:endParaRPr b="1" sz="4800">
              <a:solidFill>
                <a:srgbClr val="1D2C7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3" name="Google Shape;4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0077" y="-520900"/>
            <a:ext cx="7730074" cy="2547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98325" y="1156500"/>
            <a:ext cx="4918400" cy="604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0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3.xml"/><Relationship Id="rId1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498233" y="201003"/>
            <a:ext cx="953159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alibri"/>
              <a:buNone/>
              <a:defRPr b="1" i="0" sz="28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03">
          <p15:clr>
            <a:schemeClr val="accent2"/>
          </p15:clr>
        </p15:guide>
        <p15:guide id="2" pos="7277">
          <p15:clr>
            <a:schemeClr val="accent2"/>
          </p15:clr>
        </p15:guide>
        <p15:guide id="3" orient="horz" pos="403">
          <p15:clr>
            <a:schemeClr val="accent2"/>
          </p15:clr>
        </p15:guide>
        <p15:guide id="4" orient="horz" pos="3917">
          <p15:clr>
            <a:schemeClr val="accent3"/>
          </p15:clr>
        </p15:guide>
        <p15:guide id="5" orient="horz" pos="850">
          <p15:clr>
            <a:schemeClr val="accent3"/>
          </p15:clr>
        </p15:guide>
        <p15:guide id="6" orient="horz" pos="2383">
          <p15:clr>
            <a:schemeClr val="accent3"/>
          </p15:clr>
        </p15:guide>
        <p15:guide id="7" orient="horz" pos="2160">
          <p15:clr>
            <a:schemeClr val="accent5"/>
          </p15:clr>
        </p15:guide>
        <p15:guide id="8" orient="horz" pos="1617">
          <p15:clr>
            <a:schemeClr val="accent3"/>
          </p15:clr>
        </p15:guide>
        <p15:guide id="9" orient="horz" pos="3150">
          <p15:clr>
            <a:schemeClr val="accent3"/>
          </p15:clr>
        </p15:guide>
        <p15:guide id="10" pos="3840">
          <p15:clr>
            <a:srgbClr val="FAD70A"/>
          </p15:clr>
        </p15:guide>
        <p15:guide id="11" pos="5558">
          <p15:clr>
            <a:schemeClr val="accent2"/>
          </p15:clr>
        </p15:guide>
        <p15:guide id="12" pos="2122">
          <p15:clr>
            <a:schemeClr val="accent2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f2da2ad21c_0_12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g2f2da2ad21c_0_12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03">
          <p15:clr>
            <a:schemeClr val="accent2"/>
          </p15:clr>
        </p15:guide>
        <p15:guide id="2" pos="7277">
          <p15:clr>
            <a:schemeClr val="accent2"/>
          </p15:clr>
        </p15:guide>
        <p15:guide id="3" orient="horz" pos="403">
          <p15:clr>
            <a:schemeClr val="accent2"/>
          </p15:clr>
        </p15:guide>
        <p15:guide id="4" orient="horz" pos="3917">
          <p15:clr>
            <a:schemeClr val="accent3"/>
          </p15:clr>
        </p15:guide>
        <p15:guide id="5" orient="horz" pos="850">
          <p15:clr>
            <a:schemeClr val="accent3"/>
          </p15:clr>
        </p15:guide>
        <p15:guide id="6" orient="horz" pos="2383">
          <p15:clr>
            <a:schemeClr val="accent3"/>
          </p15:clr>
        </p15:guide>
        <p15:guide id="7" orient="horz" pos="2160">
          <p15:clr>
            <a:schemeClr val="accent5"/>
          </p15:clr>
        </p15:guide>
        <p15:guide id="8" orient="horz" pos="1617">
          <p15:clr>
            <a:schemeClr val="accent3"/>
          </p15:clr>
        </p15:guide>
        <p15:guide id="9" orient="horz" pos="3150">
          <p15:clr>
            <a:schemeClr val="accent3"/>
          </p15:clr>
        </p15:guide>
        <p15:guide id="10" pos="3840">
          <p15:clr>
            <a:srgbClr val="FAD70A"/>
          </p15:clr>
        </p15:guide>
        <p15:guide id="11" pos="5558">
          <p15:clr>
            <a:schemeClr val="accent2"/>
          </p15:clr>
        </p15:guide>
        <p15:guide id="12" pos="2122">
          <p15:clr>
            <a:schemeClr val="accent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1.png"/><Relationship Id="rId4" Type="http://schemas.openxmlformats.org/officeDocument/2006/relationships/image" Target="../media/image59.png"/><Relationship Id="rId5" Type="http://schemas.openxmlformats.org/officeDocument/2006/relationships/image" Target="../media/image76.png"/><Relationship Id="rId6" Type="http://schemas.openxmlformats.org/officeDocument/2006/relationships/image" Target="../media/image79.png"/><Relationship Id="rId7" Type="http://schemas.openxmlformats.org/officeDocument/2006/relationships/image" Target="../media/image6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7.png"/><Relationship Id="rId4" Type="http://schemas.openxmlformats.org/officeDocument/2006/relationships/image" Target="../media/image7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8.png"/><Relationship Id="rId4" Type="http://schemas.openxmlformats.org/officeDocument/2006/relationships/image" Target="../media/image75.png"/><Relationship Id="rId5" Type="http://schemas.openxmlformats.org/officeDocument/2006/relationships/image" Target="../media/image64.png"/><Relationship Id="rId6" Type="http://schemas.openxmlformats.org/officeDocument/2006/relationships/image" Target="../media/image61.png"/><Relationship Id="rId7" Type="http://schemas.openxmlformats.org/officeDocument/2006/relationships/image" Target="../media/image5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9.jpg"/><Relationship Id="rId4" Type="http://schemas.openxmlformats.org/officeDocument/2006/relationships/image" Target="../media/image7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1.xml"/><Relationship Id="rId4" Type="http://schemas.openxmlformats.org/officeDocument/2006/relationships/hyperlink" Target="https://www.youtube.com/watch?v=c2UN0LIEPuE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7.png"/><Relationship Id="rId4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g2fb374e56e1_0_0"/>
          <p:cNvPicPr preferRelativeResize="0"/>
          <p:nvPr/>
        </p:nvPicPr>
        <p:blipFill rotWithShape="1">
          <a:blip r:embed="rId3">
            <a:alphaModFix/>
          </a:blip>
          <a:srcRect b="2444" l="0" r="0" t="2453"/>
          <a:stretch/>
        </p:blipFill>
        <p:spPr>
          <a:xfrm>
            <a:off x="4569907" y="2765230"/>
            <a:ext cx="3052200" cy="3057600"/>
          </a:xfrm>
          <a:prstGeom prst="ellipse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>
              <a:srgbClr val="F19103">
                <a:alpha val="50000"/>
              </a:srgbClr>
            </a:outerShdw>
          </a:effectLst>
        </p:spPr>
      </p:pic>
      <p:pic>
        <p:nvPicPr>
          <p:cNvPr id="138" name="Google Shape;138;g2fb374e56e1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6300" y="-1155200"/>
            <a:ext cx="11170499" cy="262907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2fb374e56e1_0_0"/>
          <p:cNvSpPr txBox="1"/>
          <p:nvPr/>
        </p:nvSpPr>
        <p:spPr>
          <a:xfrm>
            <a:off x="1052249" y="1705100"/>
            <a:ext cx="10087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lang="en-US" sz="5000">
                <a:solidFill>
                  <a:srgbClr val="1D2C72"/>
                </a:solidFill>
                <a:latin typeface="Comic Sans MS"/>
                <a:ea typeface="Comic Sans MS"/>
                <a:cs typeface="Comic Sans MS"/>
                <a:sym typeface="Comic Sans MS"/>
              </a:rPr>
              <a:t>Un escudo protector</a:t>
            </a:r>
            <a:endParaRPr b="1" i="0" sz="1400" u="none" cap="none" strike="noStrike">
              <a:solidFill>
                <a:srgbClr val="1D2C7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0" name="Google Shape;140;g2fb374e56e1_0_0"/>
          <p:cNvSpPr txBox="1"/>
          <p:nvPr/>
        </p:nvSpPr>
        <p:spPr>
          <a:xfrm>
            <a:off x="5579925" y="6021050"/>
            <a:ext cx="572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000">
                <a:solidFill>
                  <a:srgbClr val="1D2C72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b="0" i="0" lang="en-US" sz="3000" u="none" cap="none" strike="noStrike">
                <a:solidFill>
                  <a:srgbClr val="1D2C72"/>
                </a:solidFill>
                <a:latin typeface="Calibri"/>
                <a:ea typeface="Calibri"/>
                <a:cs typeface="Calibri"/>
                <a:sym typeface="Calibri"/>
              </a:rPr>
              <a:t>° y </a:t>
            </a:r>
            <a:r>
              <a:rPr lang="en-US" sz="3000">
                <a:solidFill>
                  <a:srgbClr val="1D2C72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b="0" i="0" lang="en-US" sz="3000" u="none" cap="none" strike="noStrike">
                <a:solidFill>
                  <a:srgbClr val="1D2C72"/>
                </a:solidFill>
                <a:latin typeface="Calibri"/>
                <a:ea typeface="Calibri"/>
                <a:cs typeface="Calibri"/>
                <a:sym typeface="Calibri"/>
              </a:rPr>
              <a:t>° </a:t>
            </a:r>
            <a:r>
              <a:rPr lang="en-US" sz="3000">
                <a:solidFill>
                  <a:srgbClr val="1D2C72"/>
                </a:solidFill>
                <a:latin typeface="Calibri"/>
                <a:ea typeface="Calibri"/>
                <a:cs typeface="Calibri"/>
                <a:sym typeface="Calibri"/>
              </a:rPr>
              <a:t>básico</a:t>
            </a:r>
            <a:endParaRPr b="0" i="0" sz="3000" u="none" cap="none" strike="noStrike">
              <a:solidFill>
                <a:srgbClr val="1D2C7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g2fb374e56e1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4750" y="198525"/>
            <a:ext cx="1496449" cy="1441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2fb374e56e1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41079" y="5075575"/>
            <a:ext cx="5721000" cy="228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2fb374e56e1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53875" y="44474"/>
            <a:ext cx="1727082" cy="159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9"/>
          <p:cNvSpPr txBox="1"/>
          <p:nvPr>
            <p:ph type="title"/>
          </p:nvPr>
        </p:nvSpPr>
        <p:spPr>
          <a:xfrm>
            <a:off x="837744" y="2764203"/>
            <a:ext cx="5258400" cy="113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Helvetica Neue"/>
              <a:buNone/>
            </a:pPr>
            <a:r>
              <a:rPr lang="en-US" sz="4100">
                <a:latin typeface="Comic Sans MS"/>
                <a:ea typeface="Comic Sans MS"/>
                <a:cs typeface="Comic Sans MS"/>
                <a:sym typeface="Comic Sans MS"/>
              </a:rPr>
              <a:t>¡Trabajemos en nuestra ficha!</a:t>
            </a:r>
            <a:endParaRPr sz="4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8"/>
          <p:cNvSpPr txBox="1"/>
          <p:nvPr>
            <p:ph idx="4294967295" type="title"/>
          </p:nvPr>
        </p:nvSpPr>
        <p:spPr>
          <a:xfrm>
            <a:off x="792024" y="54831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Helvetica Neue"/>
              <a:buNone/>
            </a:pPr>
            <a:r>
              <a:rPr lang="en-US"/>
              <a:t>Reflexionemos</a:t>
            </a:r>
            <a:endParaRPr/>
          </a:p>
        </p:txBody>
      </p:sp>
      <p:sp>
        <p:nvSpPr>
          <p:cNvPr id="285" name="Google Shape;285;p8"/>
          <p:cNvSpPr txBox="1"/>
          <p:nvPr>
            <p:ph idx="4294967295" type="title"/>
          </p:nvPr>
        </p:nvSpPr>
        <p:spPr>
          <a:xfrm>
            <a:off x="694549" y="54831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Reflexionemos</a:t>
            </a:r>
            <a:endParaRPr/>
          </a:p>
        </p:txBody>
      </p:sp>
      <p:sp>
        <p:nvSpPr>
          <p:cNvPr id="286" name="Google Shape;286;p8"/>
          <p:cNvSpPr/>
          <p:nvPr/>
        </p:nvSpPr>
        <p:spPr>
          <a:xfrm>
            <a:off x="-1" y="750781"/>
            <a:ext cx="1743000" cy="896100"/>
          </a:xfrm>
          <a:prstGeom prst="homePlate">
            <a:avLst>
              <a:gd fmla="val 25903" name="adj"/>
            </a:avLst>
          </a:prstGeom>
          <a:solidFill>
            <a:srgbClr val="D2122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8"/>
          <p:cNvSpPr txBox="1"/>
          <p:nvPr/>
        </p:nvSpPr>
        <p:spPr>
          <a:xfrm>
            <a:off x="28330" y="811524"/>
            <a:ext cx="1646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EFFFF"/>
                </a:solidFill>
                <a:latin typeface="Calibri"/>
                <a:ea typeface="Calibri"/>
                <a:cs typeface="Calibri"/>
                <a:sym typeface="Calibri"/>
              </a:rPr>
              <a:t>Ficha de trabajo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25251">
            <a:off x="6352518" y="1049445"/>
            <a:ext cx="4203264" cy="5436134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9" name="Google Shape;289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89821">
            <a:off x="1906202" y="982843"/>
            <a:ext cx="4152769" cy="5349438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f2da2ad21c_0_352"/>
          <p:cNvSpPr/>
          <p:nvPr/>
        </p:nvSpPr>
        <p:spPr>
          <a:xfrm>
            <a:off x="2141880" y="1676399"/>
            <a:ext cx="7834800" cy="3507900"/>
          </a:xfrm>
          <a:prstGeom prst="roundRect">
            <a:avLst>
              <a:gd fmla="val 3397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g2f2da2ad21c_0_352"/>
          <p:cNvSpPr/>
          <p:nvPr>
            <p:ph idx="4294967295" type="body"/>
          </p:nvPr>
        </p:nvSpPr>
        <p:spPr>
          <a:xfrm>
            <a:off x="2579688" y="1408113"/>
            <a:ext cx="7032600" cy="536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  <a:effectLst>
            <a:outerShdw blurRad="215900" sx="101000" rotWithShape="0" algn="ctr" dir="5400000" dist="50800" sy="101000">
              <a:srgbClr val="000000">
                <a:alpha val="7255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1" lang="en-US" sz="238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Meta de la clase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g2f2da2ad21c_0_352"/>
          <p:cNvSpPr txBox="1"/>
          <p:nvPr/>
        </p:nvSpPr>
        <p:spPr>
          <a:xfrm>
            <a:off x="2690941" y="2830219"/>
            <a:ext cx="6736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¿Qu</a:t>
            </a: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é es el escapulario</a:t>
            </a:r>
            <a:r>
              <a:rPr b="0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f2da2ad21c_0_359"/>
          <p:cNvSpPr txBox="1"/>
          <p:nvPr>
            <p:ph idx="4294967295" type="title"/>
          </p:nvPr>
        </p:nvSpPr>
        <p:spPr>
          <a:xfrm>
            <a:off x="792024" y="54831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Helvetica Neue"/>
              <a:buNone/>
            </a:pPr>
            <a:r>
              <a:rPr lang="en-US"/>
              <a:t>Reflexionemos</a:t>
            </a:r>
            <a:endParaRPr/>
          </a:p>
        </p:txBody>
      </p:sp>
      <p:sp>
        <p:nvSpPr>
          <p:cNvPr id="303" name="Google Shape;303;g2f2da2ad21c_0_359"/>
          <p:cNvSpPr/>
          <p:nvPr/>
        </p:nvSpPr>
        <p:spPr>
          <a:xfrm>
            <a:off x="0" y="750781"/>
            <a:ext cx="7386600" cy="896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g2f2da2ad21c_0_359"/>
          <p:cNvSpPr txBox="1"/>
          <p:nvPr/>
        </p:nvSpPr>
        <p:spPr>
          <a:xfrm>
            <a:off x="122366" y="944036"/>
            <a:ext cx="75765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E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g2f2da2ad21c_0_359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fmla="val 25903" name="adj"/>
            </a:avLst>
          </a:prstGeom>
          <a:solidFill>
            <a:srgbClr val="D2122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2f2da2ad21c_0_359"/>
          <p:cNvSpPr txBox="1"/>
          <p:nvPr/>
        </p:nvSpPr>
        <p:spPr>
          <a:xfrm>
            <a:off x="1785938" y="944036"/>
            <a:ext cx="502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000">
                <a:latin typeface="Comic Sans MS"/>
                <a:ea typeface="Comic Sans MS"/>
                <a:cs typeface="Comic Sans MS"/>
                <a:sym typeface="Comic Sans MS"/>
              </a:rPr>
              <a:t>¿Verdadero o falso?</a:t>
            </a:r>
            <a:r>
              <a:rPr b="1" i="0" lang="en-US" sz="30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1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Thought bubble con relleno sólido" id="307" name="Google Shape;307;g2f2da2ad21c_0_3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57622" y="746995"/>
            <a:ext cx="850665" cy="83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8" name="Google Shape;308;g2f2da2ad21c_0_359"/>
          <p:cNvCxnSpPr>
            <a:stCxn id="309" idx="4"/>
            <a:endCxn id="310" idx="4"/>
          </p:cNvCxnSpPr>
          <p:nvPr/>
        </p:nvCxnSpPr>
        <p:spPr>
          <a:xfrm>
            <a:off x="1000887" y="2614750"/>
            <a:ext cx="0" cy="3511800"/>
          </a:xfrm>
          <a:prstGeom prst="straightConnector1">
            <a:avLst/>
          </a:prstGeom>
          <a:noFill/>
          <a:ln cap="flat" cmpd="sng" w="38100">
            <a:solidFill>
              <a:srgbClr val="1D2C7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grpSp>
        <p:nvGrpSpPr>
          <p:cNvPr id="311" name="Google Shape;311;g2f2da2ad21c_0_359"/>
          <p:cNvGrpSpPr/>
          <p:nvPr/>
        </p:nvGrpSpPr>
        <p:grpSpPr>
          <a:xfrm>
            <a:off x="856887" y="2022700"/>
            <a:ext cx="8269188" cy="896100"/>
            <a:chOff x="856887" y="2022700"/>
            <a:chExt cx="8269188" cy="896100"/>
          </a:xfrm>
        </p:grpSpPr>
        <p:sp>
          <p:nvSpPr>
            <p:cNvPr id="312" name="Google Shape;312;g2f2da2ad21c_0_359"/>
            <p:cNvSpPr txBox="1"/>
            <p:nvPr/>
          </p:nvSpPr>
          <p:spPr>
            <a:xfrm>
              <a:off x="1266075" y="2022700"/>
              <a:ext cx="7860000" cy="89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latin typeface="Calibri"/>
                  <a:ea typeface="Calibri"/>
                  <a:cs typeface="Calibri"/>
                  <a:sym typeface="Calibri"/>
                </a:rPr>
                <a:t>El escapulario es una promesa de cuidado maternal que la Virgen María hace a quién lo lleve con fe y amor. </a:t>
              </a:r>
              <a:endParaRPr sz="2400"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g2f2da2ad21c_0_359"/>
            <p:cNvSpPr/>
            <p:nvPr/>
          </p:nvSpPr>
          <p:spPr>
            <a:xfrm>
              <a:off x="856887" y="2326750"/>
              <a:ext cx="288000" cy="288000"/>
            </a:xfrm>
            <a:prstGeom prst="ellipse">
              <a:avLst/>
            </a:prstGeom>
            <a:solidFill>
              <a:srgbClr val="1D2C7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grpSp>
        <p:nvGrpSpPr>
          <p:cNvPr id="313" name="Google Shape;313;g2f2da2ad21c_0_359"/>
          <p:cNvGrpSpPr/>
          <p:nvPr/>
        </p:nvGrpSpPr>
        <p:grpSpPr>
          <a:xfrm>
            <a:off x="864636" y="4298289"/>
            <a:ext cx="7212939" cy="831600"/>
            <a:chOff x="864636" y="4252147"/>
            <a:chExt cx="7212939" cy="831600"/>
          </a:xfrm>
        </p:grpSpPr>
        <p:sp>
          <p:nvSpPr>
            <p:cNvPr id="314" name="Google Shape;314;g2f2da2ad21c_0_359"/>
            <p:cNvSpPr txBox="1"/>
            <p:nvPr/>
          </p:nvSpPr>
          <p:spPr>
            <a:xfrm>
              <a:off x="1266075" y="4252147"/>
              <a:ext cx="6811500" cy="83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latin typeface="Calibri"/>
                  <a:ea typeface="Calibri"/>
                  <a:cs typeface="Calibri"/>
                  <a:sym typeface="Calibri"/>
                </a:rPr>
                <a:t>E</a:t>
              </a:r>
              <a:r>
                <a:rPr lang="en-US" sz="2400">
                  <a:latin typeface="Calibri"/>
                  <a:ea typeface="Calibri"/>
                  <a:cs typeface="Calibri"/>
                  <a:sym typeface="Calibri"/>
                </a:rPr>
                <a:t>l escapulario puede ser usado sólo por sacerdotes, religiosos y consagrados.</a:t>
              </a:r>
              <a:endParaRPr sz="24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g2f2da2ad21c_0_359"/>
            <p:cNvSpPr/>
            <p:nvPr/>
          </p:nvSpPr>
          <p:spPr>
            <a:xfrm>
              <a:off x="864636" y="4523947"/>
              <a:ext cx="288000" cy="288000"/>
            </a:xfrm>
            <a:prstGeom prst="ellipse">
              <a:avLst/>
            </a:prstGeom>
            <a:solidFill>
              <a:srgbClr val="1D2C7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grpSp>
        <p:nvGrpSpPr>
          <p:cNvPr id="316" name="Google Shape;316;g2f2da2ad21c_0_359"/>
          <p:cNvGrpSpPr/>
          <p:nvPr/>
        </p:nvGrpSpPr>
        <p:grpSpPr>
          <a:xfrm>
            <a:off x="856887" y="5371583"/>
            <a:ext cx="7220688" cy="1221900"/>
            <a:chOff x="856887" y="5371583"/>
            <a:chExt cx="7220688" cy="1221900"/>
          </a:xfrm>
        </p:grpSpPr>
        <p:sp>
          <p:nvSpPr>
            <p:cNvPr id="317" name="Google Shape;317;g2f2da2ad21c_0_359"/>
            <p:cNvSpPr txBox="1"/>
            <p:nvPr/>
          </p:nvSpPr>
          <p:spPr>
            <a:xfrm>
              <a:off x="1266075" y="5371583"/>
              <a:ext cx="6811500" cy="122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latin typeface="Calibri"/>
                  <a:ea typeface="Calibri"/>
                  <a:cs typeface="Calibri"/>
                  <a:sym typeface="Calibri"/>
                </a:rPr>
                <a:t>Llevar el escapulario con fe y amor implica procurar imitar a la Virgen María en su entrega de amor a Dios y a los demás. </a:t>
              </a:r>
              <a:endParaRPr sz="2400"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sz="27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g2f2da2ad21c_0_359"/>
            <p:cNvSpPr/>
            <p:nvPr/>
          </p:nvSpPr>
          <p:spPr>
            <a:xfrm>
              <a:off x="856887" y="5838533"/>
              <a:ext cx="288000" cy="288000"/>
            </a:xfrm>
            <a:prstGeom prst="ellipse">
              <a:avLst/>
            </a:prstGeom>
            <a:solidFill>
              <a:srgbClr val="1D2C7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grpSp>
        <p:nvGrpSpPr>
          <p:cNvPr id="318" name="Google Shape;318;g2f2da2ad21c_0_359"/>
          <p:cNvGrpSpPr/>
          <p:nvPr/>
        </p:nvGrpSpPr>
        <p:grpSpPr>
          <a:xfrm>
            <a:off x="864636" y="3160494"/>
            <a:ext cx="7676439" cy="896100"/>
            <a:chOff x="864636" y="3315317"/>
            <a:chExt cx="7676439" cy="896100"/>
          </a:xfrm>
        </p:grpSpPr>
        <p:sp>
          <p:nvSpPr>
            <p:cNvPr id="319" name="Google Shape;319;g2f2da2ad21c_0_359"/>
            <p:cNvSpPr/>
            <p:nvPr/>
          </p:nvSpPr>
          <p:spPr>
            <a:xfrm>
              <a:off x="864636" y="3619367"/>
              <a:ext cx="288000" cy="288000"/>
            </a:xfrm>
            <a:prstGeom prst="ellipse">
              <a:avLst/>
            </a:prstGeom>
            <a:solidFill>
              <a:srgbClr val="1D2C7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20" name="Google Shape;320;g2f2da2ad21c_0_359"/>
            <p:cNvSpPr txBox="1"/>
            <p:nvPr/>
          </p:nvSpPr>
          <p:spPr>
            <a:xfrm>
              <a:off x="1266075" y="3315317"/>
              <a:ext cx="7275000" cy="89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latin typeface="Calibri"/>
                  <a:ea typeface="Calibri"/>
                  <a:cs typeface="Calibri"/>
                  <a:sym typeface="Calibri"/>
                </a:rPr>
                <a:t>El escapulario es un sacramento que nos regala la gracia de Dios. </a:t>
              </a:r>
              <a:endParaRPr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"/>
          <p:cNvSpPr txBox="1"/>
          <p:nvPr>
            <p:ph idx="4294967295" type="title"/>
          </p:nvPr>
        </p:nvSpPr>
        <p:spPr>
          <a:xfrm>
            <a:off x="3939048" y="548311"/>
            <a:ext cx="55437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Helvetica Neue"/>
              <a:buNone/>
            </a:pPr>
            <a:r>
              <a:rPr lang="en-US"/>
              <a:t>Oración</a:t>
            </a:r>
            <a:endParaRPr/>
          </a:p>
        </p:txBody>
      </p:sp>
      <p:sp>
        <p:nvSpPr>
          <p:cNvPr id="149" name="Google Shape;149;p2"/>
          <p:cNvSpPr/>
          <p:nvPr/>
        </p:nvSpPr>
        <p:spPr>
          <a:xfrm>
            <a:off x="0" y="750781"/>
            <a:ext cx="7386600" cy="896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fmla="val 25903" name="adj"/>
            </a:avLst>
          </a:prstGeom>
          <a:solidFill>
            <a:srgbClr val="D2122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"/>
          <p:cNvSpPr txBox="1"/>
          <p:nvPr/>
        </p:nvSpPr>
        <p:spPr>
          <a:xfrm>
            <a:off x="1785938" y="944036"/>
            <a:ext cx="5400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000">
                <a:latin typeface="Comic Sans MS"/>
                <a:ea typeface="Comic Sans MS"/>
                <a:cs typeface="Comic Sans MS"/>
                <a:sym typeface="Comic Sans MS"/>
              </a:rPr>
              <a:t>Avemaría</a:t>
            </a:r>
            <a:endParaRPr b="1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2" name="Google Shape;152;p2"/>
          <p:cNvSpPr txBox="1"/>
          <p:nvPr/>
        </p:nvSpPr>
        <p:spPr>
          <a:xfrm>
            <a:off x="529350" y="2045300"/>
            <a:ext cx="51048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73737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Dios te salve, María, </a:t>
            </a:r>
            <a:endParaRPr sz="2000">
              <a:solidFill>
                <a:srgbClr val="373737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73737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llena eres de gracia;</a:t>
            </a:r>
            <a:endParaRPr sz="2000">
              <a:solidFill>
                <a:srgbClr val="373737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73737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el Señor es contigo.</a:t>
            </a:r>
            <a:endParaRPr sz="2000">
              <a:solidFill>
                <a:srgbClr val="373737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73737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Bendita Tú eres </a:t>
            </a:r>
            <a:endParaRPr sz="2000">
              <a:solidFill>
                <a:srgbClr val="373737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73737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entre todas las mujeres,</a:t>
            </a:r>
            <a:endParaRPr sz="2000">
              <a:solidFill>
                <a:srgbClr val="373737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73737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y bendito es el fruto de tu vientre, Jesús. </a:t>
            </a:r>
            <a:endParaRPr sz="2000">
              <a:solidFill>
                <a:srgbClr val="373737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73737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Santa María, Madre de Dios,</a:t>
            </a:r>
            <a:endParaRPr sz="2000">
              <a:solidFill>
                <a:srgbClr val="373737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73737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ruega por nosotros, pecadores,</a:t>
            </a:r>
            <a:endParaRPr sz="2000">
              <a:solidFill>
                <a:srgbClr val="373737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373737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ahora y en la hora de nuestra muerte. Amén</a:t>
            </a:r>
            <a:endParaRPr sz="2000">
              <a:solidFill>
                <a:srgbClr val="0C18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253" y="805592"/>
            <a:ext cx="786525" cy="78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g2f2da2ad21c_0_249"/>
          <p:cNvPicPr preferRelativeResize="0"/>
          <p:nvPr/>
        </p:nvPicPr>
        <p:blipFill rotWithShape="1">
          <a:blip r:embed="rId3">
            <a:alphaModFix/>
          </a:blip>
          <a:srcRect b="7670" l="21504" r="20406" t="4463"/>
          <a:stretch/>
        </p:blipFill>
        <p:spPr>
          <a:xfrm>
            <a:off x="321125" y="2124775"/>
            <a:ext cx="2706350" cy="4093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oogle Shape;159;g2f2da2ad21c_0_249"/>
          <p:cNvGrpSpPr/>
          <p:nvPr/>
        </p:nvGrpSpPr>
        <p:grpSpPr>
          <a:xfrm>
            <a:off x="239168" y="1716497"/>
            <a:ext cx="2870263" cy="4627042"/>
            <a:chOff x="1725050" y="1945100"/>
            <a:chExt cx="3634165" cy="4627042"/>
          </a:xfrm>
        </p:grpSpPr>
        <p:sp>
          <p:nvSpPr>
            <p:cNvPr id="160" name="Google Shape;160;g2f2da2ad21c_0_249"/>
            <p:cNvSpPr/>
            <p:nvPr/>
          </p:nvSpPr>
          <p:spPr>
            <a:xfrm>
              <a:off x="1725050" y="2165275"/>
              <a:ext cx="3634165" cy="4406867"/>
            </a:xfrm>
            <a:custGeom>
              <a:rect b="b" l="l" r="r" t="t"/>
              <a:pathLst>
                <a:path extrusionOk="0" fill="none" h="3018402" w="4405048">
                  <a:moveTo>
                    <a:pt x="0" y="0"/>
                  </a:moveTo>
                  <a:cubicBezTo>
                    <a:pt x="110520" y="-18092"/>
                    <a:pt x="261706" y="11817"/>
                    <a:pt x="497141" y="0"/>
                  </a:cubicBezTo>
                  <a:cubicBezTo>
                    <a:pt x="732576" y="-11817"/>
                    <a:pt x="952996" y="-22985"/>
                    <a:pt x="1214535" y="0"/>
                  </a:cubicBezTo>
                  <a:cubicBezTo>
                    <a:pt x="1476074" y="22985"/>
                    <a:pt x="1617052" y="-1977"/>
                    <a:pt x="1887878" y="0"/>
                  </a:cubicBezTo>
                  <a:cubicBezTo>
                    <a:pt x="2158704" y="1977"/>
                    <a:pt x="2255351" y="-11480"/>
                    <a:pt x="2385019" y="0"/>
                  </a:cubicBezTo>
                  <a:cubicBezTo>
                    <a:pt x="2514687" y="11480"/>
                    <a:pt x="2710698" y="9067"/>
                    <a:pt x="2970261" y="0"/>
                  </a:cubicBezTo>
                  <a:cubicBezTo>
                    <a:pt x="3229824" y="-9067"/>
                    <a:pt x="3453476" y="5961"/>
                    <a:pt x="3687654" y="0"/>
                  </a:cubicBezTo>
                  <a:cubicBezTo>
                    <a:pt x="3921832" y="-5961"/>
                    <a:pt x="4118321" y="28584"/>
                    <a:pt x="4405048" y="0"/>
                  </a:cubicBezTo>
                  <a:cubicBezTo>
                    <a:pt x="4402606" y="236905"/>
                    <a:pt x="4400582" y="480389"/>
                    <a:pt x="4405048" y="633864"/>
                  </a:cubicBezTo>
                  <a:cubicBezTo>
                    <a:pt x="4409514" y="787339"/>
                    <a:pt x="4383818" y="1025602"/>
                    <a:pt x="4405048" y="1146993"/>
                  </a:cubicBezTo>
                  <a:cubicBezTo>
                    <a:pt x="4426278" y="1268384"/>
                    <a:pt x="4416860" y="1537748"/>
                    <a:pt x="4405048" y="1690305"/>
                  </a:cubicBezTo>
                  <a:cubicBezTo>
                    <a:pt x="4393236" y="1842862"/>
                    <a:pt x="4390114" y="2107410"/>
                    <a:pt x="4405048" y="2324170"/>
                  </a:cubicBezTo>
                  <a:cubicBezTo>
                    <a:pt x="4419982" y="2540930"/>
                    <a:pt x="4370935" y="2771658"/>
                    <a:pt x="4405048" y="3018402"/>
                  </a:cubicBezTo>
                  <a:cubicBezTo>
                    <a:pt x="4181100" y="2994113"/>
                    <a:pt x="4087047" y="3022999"/>
                    <a:pt x="3907907" y="3018402"/>
                  </a:cubicBezTo>
                  <a:cubicBezTo>
                    <a:pt x="3728767" y="3013805"/>
                    <a:pt x="3521957" y="3027787"/>
                    <a:pt x="3410766" y="3018402"/>
                  </a:cubicBezTo>
                  <a:cubicBezTo>
                    <a:pt x="3299575" y="3009017"/>
                    <a:pt x="3073251" y="3051522"/>
                    <a:pt x="2737423" y="3018402"/>
                  </a:cubicBezTo>
                  <a:cubicBezTo>
                    <a:pt x="2401595" y="2985282"/>
                    <a:pt x="2483334" y="3011118"/>
                    <a:pt x="2240282" y="3018402"/>
                  </a:cubicBezTo>
                  <a:cubicBezTo>
                    <a:pt x="1997230" y="3025686"/>
                    <a:pt x="1847339" y="2994182"/>
                    <a:pt x="1610989" y="3018402"/>
                  </a:cubicBezTo>
                  <a:cubicBezTo>
                    <a:pt x="1374639" y="3042622"/>
                    <a:pt x="1252899" y="3006684"/>
                    <a:pt x="1069797" y="3018402"/>
                  </a:cubicBezTo>
                  <a:cubicBezTo>
                    <a:pt x="886695" y="3030120"/>
                    <a:pt x="280441" y="2982713"/>
                    <a:pt x="0" y="3018402"/>
                  </a:cubicBezTo>
                  <a:cubicBezTo>
                    <a:pt x="-24355" y="2758646"/>
                    <a:pt x="22306" y="2566065"/>
                    <a:pt x="0" y="2414722"/>
                  </a:cubicBezTo>
                  <a:cubicBezTo>
                    <a:pt x="-22306" y="2263379"/>
                    <a:pt x="-24976" y="1932867"/>
                    <a:pt x="0" y="1750673"/>
                  </a:cubicBezTo>
                  <a:cubicBezTo>
                    <a:pt x="24976" y="1568479"/>
                    <a:pt x="-20584" y="1441878"/>
                    <a:pt x="0" y="1177177"/>
                  </a:cubicBezTo>
                  <a:cubicBezTo>
                    <a:pt x="20584" y="912476"/>
                    <a:pt x="6932" y="870984"/>
                    <a:pt x="0" y="603680"/>
                  </a:cubicBezTo>
                  <a:cubicBezTo>
                    <a:pt x="-6932" y="336376"/>
                    <a:pt x="-4432" y="265152"/>
                    <a:pt x="0" y="0"/>
                  </a:cubicBezTo>
                  <a:close/>
                </a:path>
                <a:path extrusionOk="0" h="3018402" w="4405048">
                  <a:moveTo>
                    <a:pt x="0" y="0"/>
                  </a:moveTo>
                  <a:cubicBezTo>
                    <a:pt x="239692" y="-8085"/>
                    <a:pt x="376762" y="13499"/>
                    <a:pt x="585242" y="0"/>
                  </a:cubicBezTo>
                  <a:cubicBezTo>
                    <a:pt x="793722" y="-13499"/>
                    <a:pt x="932994" y="2476"/>
                    <a:pt x="1082383" y="0"/>
                  </a:cubicBezTo>
                  <a:cubicBezTo>
                    <a:pt x="1231772" y="-2476"/>
                    <a:pt x="1517530" y="925"/>
                    <a:pt x="1799777" y="0"/>
                  </a:cubicBezTo>
                  <a:cubicBezTo>
                    <a:pt x="2082024" y="-925"/>
                    <a:pt x="2110072" y="9146"/>
                    <a:pt x="2385019" y="0"/>
                  </a:cubicBezTo>
                  <a:cubicBezTo>
                    <a:pt x="2659966" y="-9146"/>
                    <a:pt x="2743529" y="-22142"/>
                    <a:pt x="2970261" y="0"/>
                  </a:cubicBezTo>
                  <a:cubicBezTo>
                    <a:pt x="3196993" y="22142"/>
                    <a:pt x="3456707" y="-18033"/>
                    <a:pt x="3687654" y="0"/>
                  </a:cubicBezTo>
                  <a:cubicBezTo>
                    <a:pt x="3918601" y="18033"/>
                    <a:pt x="4110139" y="-24034"/>
                    <a:pt x="4405048" y="0"/>
                  </a:cubicBezTo>
                  <a:cubicBezTo>
                    <a:pt x="4413112" y="270883"/>
                    <a:pt x="4438198" y="346933"/>
                    <a:pt x="4405048" y="664048"/>
                  </a:cubicBezTo>
                  <a:cubicBezTo>
                    <a:pt x="4371898" y="981163"/>
                    <a:pt x="4392770" y="974701"/>
                    <a:pt x="4405048" y="1207361"/>
                  </a:cubicBezTo>
                  <a:cubicBezTo>
                    <a:pt x="4417326" y="1440021"/>
                    <a:pt x="4408897" y="1528248"/>
                    <a:pt x="4405048" y="1750673"/>
                  </a:cubicBezTo>
                  <a:cubicBezTo>
                    <a:pt x="4401199" y="1973098"/>
                    <a:pt x="4387937" y="2090855"/>
                    <a:pt x="4405048" y="2354354"/>
                  </a:cubicBezTo>
                  <a:cubicBezTo>
                    <a:pt x="4422159" y="2617853"/>
                    <a:pt x="4388235" y="2756179"/>
                    <a:pt x="4405048" y="3018402"/>
                  </a:cubicBezTo>
                  <a:cubicBezTo>
                    <a:pt x="4161842" y="3001600"/>
                    <a:pt x="4138273" y="3038372"/>
                    <a:pt x="3907907" y="3018402"/>
                  </a:cubicBezTo>
                  <a:cubicBezTo>
                    <a:pt x="3677541" y="2998432"/>
                    <a:pt x="3353244" y="2996242"/>
                    <a:pt x="3190513" y="3018402"/>
                  </a:cubicBezTo>
                  <a:cubicBezTo>
                    <a:pt x="3027782" y="3040562"/>
                    <a:pt x="2856353" y="2999682"/>
                    <a:pt x="2649322" y="3018402"/>
                  </a:cubicBezTo>
                  <a:cubicBezTo>
                    <a:pt x="2442291" y="3037122"/>
                    <a:pt x="2316678" y="3004087"/>
                    <a:pt x="2020029" y="3018402"/>
                  </a:cubicBezTo>
                  <a:cubicBezTo>
                    <a:pt x="1723380" y="3032717"/>
                    <a:pt x="1572173" y="3002184"/>
                    <a:pt x="1302636" y="3018402"/>
                  </a:cubicBezTo>
                  <a:cubicBezTo>
                    <a:pt x="1033099" y="3034620"/>
                    <a:pt x="882179" y="3031793"/>
                    <a:pt x="673343" y="3018402"/>
                  </a:cubicBezTo>
                  <a:cubicBezTo>
                    <a:pt x="464507" y="3005011"/>
                    <a:pt x="300082" y="3022753"/>
                    <a:pt x="0" y="3018402"/>
                  </a:cubicBezTo>
                  <a:cubicBezTo>
                    <a:pt x="12681" y="2842798"/>
                    <a:pt x="-10646" y="2703389"/>
                    <a:pt x="0" y="2475090"/>
                  </a:cubicBezTo>
                  <a:cubicBezTo>
                    <a:pt x="10646" y="2246791"/>
                    <a:pt x="14979" y="2089720"/>
                    <a:pt x="0" y="1901593"/>
                  </a:cubicBezTo>
                  <a:cubicBezTo>
                    <a:pt x="-14979" y="1713466"/>
                    <a:pt x="31877" y="1482499"/>
                    <a:pt x="0" y="1237545"/>
                  </a:cubicBezTo>
                  <a:cubicBezTo>
                    <a:pt x="-31877" y="992591"/>
                    <a:pt x="14860" y="827611"/>
                    <a:pt x="0" y="633864"/>
                  </a:cubicBezTo>
                  <a:cubicBezTo>
                    <a:pt x="-14860" y="440117"/>
                    <a:pt x="-7275" y="190594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180"/>
              </a:srgbClr>
            </a:solidFill>
            <a:ln cap="flat" cmpd="sng" w="34925">
              <a:solidFill>
                <a:srgbClr val="F1910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EFFFF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1" name="Google Shape;161;g2f2da2ad21c_0_249"/>
            <p:cNvSpPr/>
            <p:nvPr/>
          </p:nvSpPr>
          <p:spPr>
            <a:xfrm>
              <a:off x="3102477" y="1945100"/>
              <a:ext cx="708300" cy="587700"/>
            </a:xfrm>
            <a:prstGeom prst="roundRect">
              <a:avLst>
                <a:gd fmla="val 16667" name="adj"/>
              </a:avLst>
            </a:prstGeom>
            <a:solidFill>
              <a:srgbClr val="F19103"/>
            </a:solidFill>
            <a:ln>
              <a:noFill/>
            </a:ln>
            <a:effectLst>
              <a:outerShdw blurRad="215900" sx="101000" rotWithShape="0" algn="ctr" dir="5400000" dist="50800" sy="101000">
                <a:srgbClr val="000000">
                  <a:alpha val="745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EFFFF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2" name="Google Shape;162;g2f2da2ad21c_0_249"/>
            <p:cNvSpPr txBox="1"/>
            <p:nvPr/>
          </p:nvSpPr>
          <p:spPr>
            <a:xfrm>
              <a:off x="3170373" y="2020700"/>
              <a:ext cx="6405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lang="en-US" sz="2300">
                  <a:solidFill>
                    <a:srgbClr val="FEFF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</a:t>
              </a:r>
              <a:endParaRPr b="1" i="0" sz="2300" u="none" cap="none" strike="noStrike">
                <a:solidFill>
                  <a:srgbClr val="FE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163" name="Google Shape;163;g2f2da2ad21c_0_249"/>
          <p:cNvGrpSpPr/>
          <p:nvPr/>
        </p:nvGrpSpPr>
        <p:grpSpPr>
          <a:xfrm>
            <a:off x="3210968" y="1716497"/>
            <a:ext cx="2870263" cy="4627042"/>
            <a:chOff x="1725050" y="1945100"/>
            <a:chExt cx="3634165" cy="4627042"/>
          </a:xfrm>
        </p:grpSpPr>
        <p:sp>
          <p:nvSpPr>
            <p:cNvPr id="164" name="Google Shape;164;g2f2da2ad21c_0_249"/>
            <p:cNvSpPr/>
            <p:nvPr/>
          </p:nvSpPr>
          <p:spPr>
            <a:xfrm>
              <a:off x="1725050" y="2165275"/>
              <a:ext cx="3634165" cy="4406867"/>
            </a:xfrm>
            <a:custGeom>
              <a:rect b="b" l="l" r="r" t="t"/>
              <a:pathLst>
                <a:path extrusionOk="0" fill="none" h="3018402" w="4405048">
                  <a:moveTo>
                    <a:pt x="0" y="0"/>
                  </a:moveTo>
                  <a:cubicBezTo>
                    <a:pt x="110520" y="-18092"/>
                    <a:pt x="261706" y="11817"/>
                    <a:pt x="497141" y="0"/>
                  </a:cubicBezTo>
                  <a:cubicBezTo>
                    <a:pt x="732576" y="-11817"/>
                    <a:pt x="952996" y="-22985"/>
                    <a:pt x="1214535" y="0"/>
                  </a:cubicBezTo>
                  <a:cubicBezTo>
                    <a:pt x="1476074" y="22985"/>
                    <a:pt x="1617052" y="-1977"/>
                    <a:pt x="1887878" y="0"/>
                  </a:cubicBezTo>
                  <a:cubicBezTo>
                    <a:pt x="2158704" y="1977"/>
                    <a:pt x="2255351" y="-11480"/>
                    <a:pt x="2385019" y="0"/>
                  </a:cubicBezTo>
                  <a:cubicBezTo>
                    <a:pt x="2514687" y="11480"/>
                    <a:pt x="2710698" y="9067"/>
                    <a:pt x="2970261" y="0"/>
                  </a:cubicBezTo>
                  <a:cubicBezTo>
                    <a:pt x="3229824" y="-9067"/>
                    <a:pt x="3453476" y="5961"/>
                    <a:pt x="3687654" y="0"/>
                  </a:cubicBezTo>
                  <a:cubicBezTo>
                    <a:pt x="3921832" y="-5961"/>
                    <a:pt x="4118321" y="28584"/>
                    <a:pt x="4405048" y="0"/>
                  </a:cubicBezTo>
                  <a:cubicBezTo>
                    <a:pt x="4402606" y="236905"/>
                    <a:pt x="4400582" y="480389"/>
                    <a:pt x="4405048" y="633864"/>
                  </a:cubicBezTo>
                  <a:cubicBezTo>
                    <a:pt x="4409514" y="787339"/>
                    <a:pt x="4383818" y="1025602"/>
                    <a:pt x="4405048" y="1146993"/>
                  </a:cubicBezTo>
                  <a:cubicBezTo>
                    <a:pt x="4426278" y="1268384"/>
                    <a:pt x="4416860" y="1537748"/>
                    <a:pt x="4405048" y="1690305"/>
                  </a:cubicBezTo>
                  <a:cubicBezTo>
                    <a:pt x="4393236" y="1842862"/>
                    <a:pt x="4390114" y="2107410"/>
                    <a:pt x="4405048" y="2324170"/>
                  </a:cubicBezTo>
                  <a:cubicBezTo>
                    <a:pt x="4419982" y="2540930"/>
                    <a:pt x="4370935" y="2771658"/>
                    <a:pt x="4405048" y="3018402"/>
                  </a:cubicBezTo>
                  <a:cubicBezTo>
                    <a:pt x="4181100" y="2994113"/>
                    <a:pt x="4087047" y="3022999"/>
                    <a:pt x="3907907" y="3018402"/>
                  </a:cubicBezTo>
                  <a:cubicBezTo>
                    <a:pt x="3728767" y="3013805"/>
                    <a:pt x="3521957" y="3027787"/>
                    <a:pt x="3410766" y="3018402"/>
                  </a:cubicBezTo>
                  <a:cubicBezTo>
                    <a:pt x="3299575" y="3009017"/>
                    <a:pt x="3073251" y="3051522"/>
                    <a:pt x="2737423" y="3018402"/>
                  </a:cubicBezTo>
                  <a:cubicBezTo>
                    <a:pt x="2401595" y="2985282"/>
                    <a:pt x="2483334" y="3011118"/>
                    <a:pt x="2240282" y="3018402"/>
                  </a:cubicBezTo>
                  <a:cubicBezTo>
                    <a:pt x="1997230" y="3025686"/>
                    <a:pt x="1847339" y="2994182"/>
                    <a:pt x="1610989" y="3018402"/>
                  </a:cubicBezTo>
                  <a:cubicBezTo>
                    <a:pt x="1374639" y="3042622"/>
                    <a:pt x="1252899" y="3006684"/>
                    <a:pt x="1069797" y="3018402"/>
                  </a:cubicBezTo>
                  <a:cubicBezTo>
                    <a:pt x="886695" y="3030120"/>
                    <a:pt x="280441" y="2982713"/>
                    <a:pt x="0" y="3018402"/>
                  </a:cubicBezTo>
                  <a:cubicBezTo>
                    <a:pt x="-24355" y="2758646"/>
                    <a:pt x="22306" y="2566065"/>
                    <a:pt x="0" y="2414722"/>
                  </a:cubicBezTo>
                  <a:cubicBezTo>
                    <a:pt x="-22306" y="2263379"/>
                    <a:pt x="-24976" y="1932867"/>
                    <a:pt x="0" y="1750673"/>
                  </a:cubicBezTo>
                  <a:cubicBezTo>
                    <a:pt x="24976" y="1568479"/>
                    <a:pt x="-20584" y="1441878"/>
                    <a:pt x="0" y="1177177"/>
                  </a:cubicBezTo>
                  <a:cubicBezTo>
                    <a:pt x="20584" y="912476"/>
                    <a:pt x="6932" y="870984"/>
                    <a:pt x="0" y="603680"/>
                  </a:cubicBezTo>
                  <a:cubicBezTo>
                    <a:pt x="-6932" y="336376"/>
                    <a:pt x="-4432" y="265152"/>
                    <a:pt x="0" y="0"/>
                  </a:cubicBezTo>
                  <a:close/>
                </a:path>
                <a:path extrusionOk="0" h="3018402" w="4405048">
                  <a:moveTo>
                    <a:pt x="0" y="0"/>
                  </a:moveTo>
                  <a:cubicBezTo>
                    <a:pt x="239692" y="-8085"/>
                    <a:pt x="376762" y="13499"/>
                    <a:pt x="585242" y="0"/>
                  </a:cubicBezTo>
                  <a:cubicBezTo>
                    <a:pt x="793722" y="-13499"/>
                    <a:pt x="932994" y="2476"/>
                    <a:pt x="1082383" y="0"/>
                  </a:cubicBezTo>
                  <a:cubicBezTo>
                    <a:pt x="1231772" y="-2476"/>
                    <a:pt x="1517530" y="925"/>
                    <a:pt x="1799777" y="0"/>
                  </a:cubicBezTo>
                  <a:cubicBezTo>
                    <a:pt x="2082024" y="-925"/>
                    <a:pt x="2110072" y="9146"/>
                    <a:pt x="2385019" y="0"/>
                  </a:cubicBezTo>
                  <a:cubicBezTo>
                    <a:pt x="2659966" y="-9146"/>
                    <a:pt x="2743529" y="-22142"/>
                    <a:pt x="2970261" y="0"/>
                  </a:cubicBezTo>
                  <a:cubicBezTo>
                    <a:pt x="3196993" y="22142"/>
                    <a:pt x="3456707" y="-18033"/>
                    <a:pt x="3687654" y="0"/>
                  </a:cubicBezTo>
                  <a:cubicBezTo>
                    <a:pt x="3918601" y="18033"/>
                    <a:pt x="4110139" y="-24034"/>
                    <a:pt x="4405048" y="0"/>
                  </a:cubicBezTo>
                  <a:cubicBezTo>
                    <a:pt x="4413112" y="270883"/>
                    <a:pt x="4438198" y="346933"/>
                    <a:pt x="4405048" y="664048"/>
                  </a:cubicBezTo>
                  <a:cubicBezTo>
                    <a:pt x="4371898" y="981163"/>
                    <a:pt x="4392770" y="974701"/>
                    <a:pt x="4405048" y="1207361"/>
                  </a:cubicBezTo>
                  <a:cubicBezTo>
                    <a:pt x="4417326" y="1440021"/>
                    <a:pt x="4408897" y="1528248"/>
                    <a:pt x="4405048" y="1750673"/>
                  </a:cubicBezTo>
                  <a:cubicBezTo>
                    <a:pt x="4401199" y="1973098"/>
                    <a:pt x="4387937" y="2090855"/>
                    <a:pt x="4405048" y="2354354"/>
                  </a:cubicBezTo>
                  <a:cubicBezTo>
                    <a:pt x="4422159" y="2617853"/>
                    <a:pt x="4388235" y="2756179"/>
                    <a:pt x="4405048" y="3018402"/>
                  </a:cubicBezTo>
                  <a:cubicBezTo>
                    <a:pt x="4161842" y="3001600"/>
                    <a:pt x="4138273" y="3038372"/>
                    <a:pt x="3907907" y="3018402"/>
                  </a:cubicBezTo>
                  <a:cubicBezTo>
                    <a:pt x="3677541" y="2998432"/>
                    <a:pt x="3353244" y="2996242"/>
                    <a:pt x="3190513" y="3018402"/>
                  </a:cubicBezTo>
                  <a:cubicBezTo>
                    <a:pt x="3027782" y="3040562"/>
                    <a:pt x="2856353" y="2999682"/>
                    <a:pt x="2649322" y="3018402"/>
                  </a:cubicBezTo>
                  <a:cubicBezTo>
                    <a:pt x="2442291" y="3037122"/>
                    <a:pt x="2316678" y="3004087"/>
                    <a:pt x="2020029" y="3018402"/>
                  </a:cubicBezTo>
                  <a:cubicBezTo>
                    <a:pt x="1723380" y="3032717"/>
                    <a:pt x="1572173" y="3002184"/>
                    <a:pt x="1302636" y="3018402"/>
                  </a:cubicBezTo>
                  <a:cubicBezTo>
                    <a:pt x="1033099" y="3034620"/>
                    <a:pt x="882179" y="3031793"/>
                    <a:pt x="673343" y="3018402"/>
                  </a:cubicBezTo>
                  <a:cubicBezTo>
                    <a:pt x="464507" y="3005011"/>
                    <a:pt x="300082" y="3022753"/>
                    <a:pt x="0" y="3018402"/>
                  </a:cubicBezTo>
                  <a:cubicBezTo>
                    <a:pt x="12681" y="2842798"/>
                    <a:pt x="-10646" y="2703389"/>
                    <a:pt x="0" y="2475090"/>
                  </a:cubicBezTo>
                  <a:cubicBezTo>
                    <a:pt x="10646" y="2246791"/>
                    <a:pt x="14979" y="2089720"/>
                    <a:pt x="0" y="1901593"/>
                  </a:cubicBezTo>
                  <a:cubicBezTo>
                    <a:pt x="-14979" y="1713466"/>
                    <a:pt x="31877" y="1482499"/>
                    <a:pt x="0" y="1237545"/>
                  </a:cubicBezTo>
                  <a:cubicBezTo>
                    <a:pt x="-31877" y="992591"/>
                    <a:pt x="14860" y="827611"/>
                    <a:pt x="0" y="633864"/>
                  </a:cubicBezTo>
                  <a:cubicBezTo>
                    <a:pt x="-14860" y="440117"/>
                    <a:pt x="-7275" y="190594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180"/>
              </a:srgbClr>
            </a:solidFill>
            <a:ln cap="flat" cmpd="sng" w="34925">
              <a:solidFill>
                <a:srgbClr val="F1910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EFFFF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5" name="Google Shape;165;g2f2da2ad21c_0_249"/>
            <p:cNvSpPr/>
            <p:nvPr/>
          </p:nvSpPr>
          <p:spPr>
            <a:xfrm>
              <a:off x="3102477" y="1945100"/>
              <a:ext cx="708300" cy="587700"/>
            </a:xfrm>
            <a:prstGeom prst="roundRect">
              <a:avLst>
                <a:gd fmla="val 16667" name="adj"/>
              </a:avLst>
            </a:prstGeom>
            <a:solidFill>
              <a:srgbClr val="F19103"/>
            </a:solidFill>
            <a:ln>
              <a:noFill/>
            </a:ln>
            <a:effectLst>
              <a:outerShdw blurRad="215900" sx="101000" rotWithShape="0" algn="ctr" dir="5400000" dist="50800" sy="101000">
                <a:srgbClr val="000000">
                  <a:alpha val="745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EFFFF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6" name="Google Shape;166;g2f2da2ad21c_0_249"/>
            <p:cNvSpPr txBox="1"/>
            <p:nvPr/>
          </p:nvSpPr>
          <p:spPr>
            <a:xfrm>
              <a:off x="3170373" y="2020700"/>
              <a:ext cx="6405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lang="en-US" sz="2300">
                  <a:solidFill>
                    <a:srgbClr val="FEFF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2</a:t>
              </a:r>
              <a:endParaRPr b="1" i="0" sz="2300" u="none" cap="none" strike="noStrike">
                <a:solidFill>
                  <a:srgbClr val="FE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167" name="Google Shape;167;g2f2da2ad21c_0_249"/>
          <p:cNvGrpSpPr/>
          <p:nvPr/>
        </p:nvGrpSpPr>
        <p:grpSpPr>
          <a:xfrm>
            <a:off x="6182768" y="1716497"/>
            <a:ext cx="2870263" cy="4627042"/>
            <a:chOff x="1725050" y="1945100"/>
            <a:chExt cx="3634165" cy="4627042"/>
          </a:xfrm>
        </p:grpSpPr>
        <p:sp>
          <p:nvSpPr>
            <p:cNvPr id="168" name="Google Shape;168;g2f2da2ad21c_0_249"/>
            <p:cNvSpPr/>
            <p:nvPr/>
          </p:nvSpPr>
          <p:spPr>
            <a:xfrm>
              <a:off x="1725050" y="2165275"/>
              <a:ext cx="3634165" cy="4406867"/>
            </a:xfrm>
            <a:custGeom>
              <a:rect b="b" l="l" r="r" t="t"/>
              <a:pathLst>
                <a:path extrusionOk="0" fill="none" h="3018402" w="4405048">
                  <a:moveTo>
                    <a:pt x="0" y="0"/>
                  </a:moveTo>
                  <a:cubicBezTo>
                    <a:pt x="110520" y="-18092"/>
                    <a:pt x="261706" y="11817"/>
                    <a:pt x="497141" y="0"/>
                  </a:cubicBezTo>
                  <a:cubicBezTo>
                    <a:pt x="732576" y="-11817"/>
                    <a:pt x="952996" y="-22985"/>
                    <a:pt x="1214535" y="0"/>
                  </a:cubicBezTo>
                  <a:cubicBezTo>
                    <a:pt x="1476074" y="22985"/>
                    <a:pt x="1617052" y="-1977"/>
                    <a:pt x="1887878" y="0"/>
                  </a:cubicBezTo>
                  <a:cubicBezTo>
                    <a:pt x="2158704" y="1977"/>
                    <a:pt x="2255351" y="-11480"/>
                    <a:pt x="2385019" y="0"/>
                  </a:cubicBezTo>
                  <a:cubicBezTo>
                    <a:pt x="2514687" y="11480"/>
                    <a:pt x="2710698" y="9067"/>
                    <a:pt x="2970261" y="0"/>
                  </a:cubicBezTo>
                  <a:cubicBezTo>
                    <a:pt x="3229824" y="-9067"/>
                    <a:pt x="3453476" y="5961"/>
                    <a:pt x="3687654" y="0"/>
                  </a:cubicBezTo>
                  <a:cubicBezTo>
                    <a:pt x="3921832" y="-5961"/>
                    <a:pt x="4118321" y="28584"/>
                    <a:pt x="4405048" y="0"/>
                  </a:cubicBezTo>
                  <a:cubicBezTo>
                    <a:pt x="4402606" y="236905"/>
                    <a:pt x="4400582" y="480389"/>
                    <a:pt x="4405048" y="633864"/>
                  </a:cubicBezTo>
                  <a:cubicBezTo>
                    <a:pt x="4409514" y="787339"/>
                    <a:pt x="4383818" y="1025602"/>
                    <a:pt x="4405048" y="1146993"/>
                  </a:cubicBezTo>
                  <a:cubicBezTo>
                    <a:pt x="4426278" y="1268384"/>
                    <a:pt x="4416860" y="1537748"/>
                    <a:pt x="4405048" y="1690305"/>
                  </a:cubicBezTo>
                  <a:cubicBezTo>
                    <a:pt x="4393236" y="1842862"/>
                    <a:pt x="4390114" y="2107410"/>
                    <a:pt x="4405048" y="2324170"/>
                  </a:cubicBezTo>
                  <a:cubicBezTo>
                    <a:pt x="4419982" y="2540930"/>
                    <a:pt x="4370935" y="2771658"/>
                    <a:pt x="4405048" y="3018402"/>
                  </a:cubicBezTo>
                  <a:cubicBezTo>
                    <a:pt x="4181100" y="2994113"/>
                    <a:pt x="4087047" y="3022999"/>
                    <a:pt x="3907907" y="3018402"/>
                  </a:cubicBezTo>
                  <a:cubicBezTo>
                    <a:pt x="3728767" y="3013805"/>
                    <a:pt x="3521957" y="3027787"/>
                    <a:pt x="3410766" y="3018402"/>
                  </a:cubicBezTo>
                  <a:cubicBezTo>
                    <a:pt x="3299575" y="3009017"/>
                    <a:pt x="3073251" y="3051522"/>
                    <a:pt x="2737423" y="3018402"/>
                  </a:cubicBezTo>
                  <a:cubicBezTo>
                    <a:pt x="2401595" y="2985282"/>
                    <a:pt x="2483334" y="3011118"/>
                    <a:pt x="2240282" y="3018402"/>
                  </a:cubicBezTo>
                  <a:cubicBezTo>
                    <a:pt x="1997230" y="3025686"/>
                    <a:pt x="1847339" y="2994182"/>
                    <a:pt x="1610989" y="3018402"/>
                  </a:cubicBezTo>
                  <a:cubicBezTo>
                    <a:pt x="1374639" y="3042622"/>
                    <a:pt x="1252899" y="3006684"/>
                    <a:pt x="1069797" y="3018402"/>
                  </a:cubicBezTo>
                  <a:cubicBezTo>
                    <a:pt x="886695" y="3030120"/>
                    <a:pt x="280441" y="2982713"/>
                    <a:pt x="0" y="3018402"/>
                  </a:cubicBezTo>
                  <a:cubicBezTo>
                    <a:pt x="-24355" y="2758646"/>
                    <a:pt x="22306" y="2566065"/>
                    <a:pt x="0" y="2414722"/>
                  </a:cubicBezTo>
                  <a:cubicBezTo>
                    <a:pt x="-22306" y="2263379"/>
                    <a:pt x="-24976" y="1932867"/>
                    <a:pt x="0" y="1750673"/>
                  </a:cubicBezTo>
                  <a:cubicBezTo>
                    <a:pt x="24976" y="1568479"/>
                    <a:pt x="-20584" y="1441878"/>
                    <a:pt x="0" y="1177177"/>
                  </a:cubicBezTo>
                  <a:cubicBezTo>
                    <a:pt x="20584" y="912476"/>
                    <a:pt x="6932" y="870984"/>
                    <a:pt x="0" y="603680"/>
                  </a:cubicBezTo>
                  <a:cubicBezTo>
                    <a:pt x="-6932" y="336376"/>
                    <a:pt x="-4432" y="265152"/>
                    <a:pt x="0" y="0"/>
                  </a:cubicBezTo>
                  <a:close/>
                </a:path>
                <a:path extrusionOk="0" h="3018402" w="4405048">
                  <a:moveTo>
                    <a:pt x="0" y="0"/>
                  </a:moveTo>
                  <a:cubicBezTo>
                    <a:pt x="239692" y="-8085"/>
                    <a:pt x="376762" y="13499"/>
                    <a:pt x="585242" y="0"/>
                  </a:cubicBezTo>
                  <a:cubicBezTo>
                    <a:pt x="793722" y="-13499"/>
                    <a:pt x="932994" y="2476"/>
                    <a:pt x="1082383" y="0"/>
                  </a:cubicBezTo>
                  <a:cubicBezTo>
                    <a:pt x="1231772" y="-2476"/>
                    <a:pt x="1517530" y="925"/>
                    <a:pt x="1799777" y="0"/>
                  </a:cubicBezTo>
                  <a:cubicBezTo>
                    <a:pt x="2082024" y="-925"/>
                    <a:pt x="2110072" y="9146"/>
                    <a:pt x="2385019" y="0"/>
                  </a:cubicBezTo>
                  <a:cubicBezTo>
                    <a:pt x="2659966" y="-9146"/>
                    <a:pt x="2743529" y="-22142"/>
                    <a:pt x="2970261" y="0"/>
                  </a:cubicBezTo>
                  <a:cubicBezTo>
                    <a:pt x="3196993" y="22142"/>
                    <a:pt x="3456707" y="-18033"/>
                    <a:pt x="3687654" y="0"/>
                  </a:cubicBezTo>
                  <a:cubicBezTo>
                    <a:pt x="3918601" y="18033"/>
                    <a:pt x="4110139" y="-24034"/>
                    <a:pt x="4405048" y="0"/>
                  </a:cubicBezTo>
                  <a:cubicBezTo>
                    <a:pt x="4413112" y="270883"/>
                    <a:pt x="4438198" y="346933"/>
                    <a:pt x="4405048" y="664048"/>
                  </a:cubicBezTo>
                  <a:cubicBezTo>
                    <a:pt x="4371898" y="981163"/>
                    <a:pt x="4392770" y="974701"/>
                    <a:pt x="4405048" y="1207361"/>
                  </a:cubicBezTo>
                  <a:cubicBezTo>
                    <a:pt x="4417326" y="1440021"/>
                    <a:pt x="4408897" y="1528248"/>
                    <a:pt x="4405048" y="1750673"/>
                  </a:cubicBezTo>
                  <a:cubicBezTo>
                    <a:pt x="4401199" y="1973098"/>
                    <a:pt x="4387937" y="2090855"/>
                    <a:pt x="4405048" y="2354354"/>
                  </a:cubicBezTo>
                  <a:cubicBezTo>
                    <a:pt x="4422159" y="2617853"/>
                    <a:pt x="4388235" y="2756179"/>
                    <a:pt x="4405048" y="3018402"/>
                  </a:cubicBezTo>
                  <a:cubicBezTo>
                    <a:pt x="4161842" y="3001600"/>
                    <a:pt x="4138273" y="3038372"/>
                    <a:pt x="3907907" y="3018402"/>
                  </a:cubicBezTo>
                  <a:cubicBezTo>
                    <a:pt x="3677541" y="2998432"/>
                    <a:pt x="3353244" y="2996242"/>
                    <a:pt x="3190513" y="3018402"/>
                  </a:cubicBezTo>
                  <a:cubicBezTo>
                    <a:pt x="3027782" y="3040562"/>
                    <a:pt x="2856353" y="2999682"/>
                    <a:pt x="2649322" y="3018402"/>
                  </a:cubicBezTo>
                  <a:cubicBezTo>
                    <a:pt x="2442291" y="3037122"/>
                    <a:pt x="2316678" y="3004087"/>
                    <a:pt x="2020029" y="3018402"/>
                  </a:cubicBezTo>
                  <a:cubicBezTo>
                    <a:pt x="1723380" y="3032717"/>
                    <a:pt x="1572173" y="3002184"/>
                    <a:pt x="1302636" y="3018402"/>
                  </a:cubicBezTo>
                  <a:cubicBezTo>
                    <a:pt x="1033099" y="3034620"/>
                    <a:pt x="882179" y="3031793"/>
                    <a:pt x="673343" y="3018402"/>
                  </a:cubicBezTo>
                  <a:cubicBezTo>
                    <a:pt x="464507" y="3005011"/>
                    <a:pt x="300082" y="3022753"/>
                    <a:pt x="0" y="3018402"/>
                  </a:cubicBezTo>
                  <a:cubicBezTo>
                    <a:pt x="12681" y="2842798"/>
                    <a:pt x="-10646" y="2703389"/>
                    <a:pt x="0" y="2475090"/>
                  </a:cubicBezTo>
                  <a:cubicBezTo>
                    <a:pt x="10646" y="2246791"/>
                    <a:pt x="14979" y="2089720"/>
                    <a:pt x="0" y="1901593"/>
                  </a:cubicBezTo>
                  <a:cubicBezTo>
                    <a:pt x="-14979" y="1713466"/>
                    <a:pt x="31877" y="1482499"/>
                    <a:pt x="0" y="1237545"/>
                  </a:cubicBezTo>
                  <a:cubicBezTo>
                    <a:pt x="-31877" y="992591"/>
                    <a:pt x="14860" y="827611"/>
                    <a:pt x="0" y="633864"/>
                  </a:cubicBezTo>
                  <a:cubicBezTo>
                    <a:pt x="-14860" y="440117"/>
                    <a:pt x="-7275" y="190594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180"/>
              </a:srgbClr>
            </a:solidFill>
            <a:ln cap="flat" cmpd="sng" w="34925">
              <a:solidFill>
                <a:srgbClr val="F1910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EFFFF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9" name="Google Shape;169;g2f2da2ad21c_0_249"/>
            <p:cNvSpPr/>
            <p:nvPr/>
          </p:nvSpPr>
          <p:spPr>
            <a:xfrm>
              <a:off x="3102477" y="1945100"/>
              <a:ext cx="708300" cy="587700"/>
            </a:xfrm>
            <a:prstGeom prst="roundRect">
              <a:avLst>
                <a:gd fmla="val 16667" name="adj"/>
              </a:avLst>
            </a:prstGeom>
            <a:solidFill>
              <a:srgbClr val="F19103"/>
            </a:solidFill>
            <a:ln>
              <a:noFill/>
            </a:ln>
            <a:effectLst>
              <a:outerShdw blurRad="215900" sx="101000" rotWithShape="0" algn="ctr" dir="5400000" dist="50800" sy="101000">
                <a:srgbClr val="000000">
                  <a:alpha val="745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EFFFF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0" name="Google Shape;170;g2f2da2ad21c_0_249"/>
            <p:cNvSpPr txBox="1"/>
            <p:nvPr/>
          </p:nvSpPr>
          <p:spPr>
            <a:xfrm>
              <a:off x="3170373" y="2020700"/>
              <a:ext cx="6405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lang="en-US" sz="2300">
                  <a:solidFill>
                    <a:srgbClr val="FEFF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3</a:t>
              </a:r>
              <a:endParaRPr b="1" i="0" sz="2300" u="none" cap="none" strike="noStrike">
                <a:solidFill>
                  <a:srgbClr val="FE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171" name="Google Shape;171;g2f2da2ad21c_0_249"/>
          <p:cNvGrpSpPr/>
          <p:nvPr/>
        </p:nvGrpSpPr>
        <p:grpSpPr>
          <a:xfrm>
            <a:off x="9154568" y="1716497"/>
            <a:ext cx="2870263" cy="4627042"/>
            <a:chOff x="1725050" y="1945100"/>
            <a:chExt cx="3634165" cy="4627042"/>
          </a:xfrm>
        </p:grpSpPr>
        <p:sp>
          <p:nvSpPr>
            <p:cNvPr id="172" name="Google Shape;172;g2f2da2ad21c_0_249"/>
            <p:cNvSpPr/>
            <p:nvPr/>
          </p:nvSpPr>
          <p:spPr>
            <a:xfrm>
              <a:off x="1725050" y="2165275"/>
              <a:ext cx="3634165" cy="4406867"/>
            </a:xfrm>
            <a:custGeom>
              <a:rect b="b" l="l" r="r" t="t"/>
              <a:pathLst>
                <a:path extrusionOk="0" fill="none" h="3018402" w="4405048">
                  <a:moveTo>
                    <a:pt x="0" y="0"/>
                  </a:moveTo>
                  <a:cubicBezTo>
                    <a:pt x="110520" y="-18092"/>
                    <a:pt x="261706" y="11817"/>
                    <a:pt x="497141" y="0"/>
                  </a:cubicBezTo>
                  <a:cubicBezTo>
                    <a:pt x="732576" y="-11817"/>
                    <a:pt x="952996" y="-22985"/>
                    <a:pt x="1214535" y="0"/>
                  </a:cubicBezTo>
                  <a:cubicBezTo>
                    <a:pt x="1476074" y="22985"/>
                    <a:pt x="1617052" y="-1977"/>
                    <a:pt x="1887878" y="0"/>
                  </a:cubicBezTo>
                  <a:cubicBezTo>
                    <a:pt x="2158704" y="1977"/>
                    <a:pt x="2255351" y="-11480"/>
                    <a:pt x="2385019" y="0"/>
                  </a:cubicBezTo>
                  <a:cubicBezTo>
                    <a:pt x="2514687" y="11480"/>
                    <a:pt x="2710698" y="9067"/>
                    <a:pt x="2970261" y="0"/>
                  </a:cubicBezTo>
                  <a:cubicBezTo>
                    <a:pt x="3229824" y="-9067"/>
                    <a:pt x="3453476" y="5961"/>
                    <a:pt x="3687654" y="0"/>
                  </a:cubicBezTo>
                  <a:cubicBezTo>
                    <a:pt x="3921832" y="-5961"/>
                    <a:pt x="4118321" y="28584"/>
                    <a:pt x="4405048" y="0"/>
                  </a:cubicBezTo>
                  <a:cubicBezTo>
                    <a:pt x="4402606" y="236905"/>
                    <a:pt x="4400582" y="480389"/>
                    <a:pt x="4405048" y="633864"/>
                  </a:cubicBezTo>
                  <a:cubicBezTo>
                    <a:pt x="4409514" y="787339"/>
                    <a:pt x="4383818" y="1025602"/>
                    <a:pt x="4405048" y="1146993"/>
                  </a:cubicBezTo>
                  <a:cubicBezTo>
                    <a:pt x="4426278" y="1268384"/>
                    <a:pt x="4416860" y="1537748"/>
                    <a:pt x="4405048" y="1690305"/>
                  </a:cubicBezTo>
                  <a:cubicBezTo>
                    <a:pt x="4393236" y="1842862"/>
                    <a:pt x="4390114" y="2107410"/>
                    <a:pt x="4405048" y="2324170"/>
                  </a:cubicBezTo>
                  <a:cubicBezTo>
                    <a:pt x="4419982" y="2540930"/>
                    <a:pt x="4370935" y="2771658"/>
                    <a:pt x="4405048" y="3018402"/>
                  </a:cubicBezTo>
                  <a:cubicBezTo>
                    <a:pt x="4181100" y="2994113"/>
                    <a:pt x="4087047" y="3022999"/>
                    <a:pt x="3907907" y="3018402"/>
                  </a:cubicBezTo>
                  <a:cubicBezTo>
                    <a:pt x="3728767" y="3013805"/>
                    <a:pt x="3521957" y="3027787"/>
                    <a:pt x="3410766" y="3018402"/>
                  </a:cubicBezTo>
                  <a:cubicBezTo>
                    <a:pt x="3299575" y="3009017"/>
                    <a:pt x="3073251" y="3051522"/>
                    <a:pt x="2737423" y="3018402"/>
                  </a:cubicBezTo>
                  <a:cubicBezTo>
                    <a:pt x="2401595" y="2985282"/>
                    <a:pt x="2483334" y="3011118"/>
                    <a:pt x="2240282" y="3018402"/>
                  </a:cubicBezTo>
                  <a:cubicBezTo>
                    <a:pt x="1997230" y="3025686"/>
                    <a:pt x="1847339" y="2994182"/>
                    <a:pt x="1610989" y="3018402"/>
                  </a:cubicBezTo>
                  <a:cubicBezTo>
                    <a:pt x="1374639" y="3042622"/>
                    <a:pt x="1252899" y="3006684"/>
                    <a:pt x="1069797" y="3018402"/>
                  </a:cubicBezTo>
                  <a:cubicBezTo>
                    <a:pt x="886695" y="3030120"/>
                    <a:pt x="280441" y="2982713"/>
                    <a:pt x="0" y="3018402"/>
                  </a:cubicBezTo>
                  <a:cubicBezTo>
                    <a:pt x="-24355" y="2758646"/>
                    <a:pt x="22306" y="2566065"/>
                    <a:pt x="0" y="2414722"/>
                  </a:cubicBezTo>
                  <a:cubicBezTo>
                    <a:pt x="-22306" y="2263379"/>
                    <a:pt x="-24976" y="1932867"/>
                    <a:pt x="0" y="1750673"/>
                  </a:cubicBezTo>
                  <a:cubicBezTo>
                    <a:pt x="24976" y="1568479"/>
                    <a:pt x="-20584" y="1441878"/>
                    <a:pt x="0" y="1177177"/>
                  </a:cubicBezTo>
                  <a:cubicBezTo>
                    <a:pt x="20584" y="912476"/>
                    <a:pt x="6932" y="870984"/>
                    <a:pt x="0" y="603680"/>
                  </a:cubicBezTo>
                  <a:cubicBezTo>
                    <a:pt x="-6932" y="336376"/>
                    <a:pt x="-4432" y="265152"/>
                    <a:pt x="0" y="0"/>
                  </a:cubicBezTo>
                  <a:close/>
                </a:path>
                <a:path extrusionOk="0" h="3018402" w="4405048">
                  <a:moveTo>
                    <a:pt x="0" y="0"/>
                  </a:moveTo>
                  <a:cubicBezTo>
                    <a:pt x="239692" y="-8085"/>
                    <a:pt x="376762" y="13499"/>
                    <a:pt x="585242" y="0"/>
                  </a:cubicBezTo>
                  <a:cubicBezTo>
                    <a:pt x="793722" y="-13499"/>
                    <a:pt x="932994" y="2476"/>
                    <a:pt x="1082383" y="0"/>
                  </a:cubicBezTo>
                  <a:cubicBezTo>
                    <a:pt x="1231772" y="-2476"/>
                    <a:pt x="1517530" y="925"/>
                    <a:pt x="1799777" y="0"/>
                  </a:cubicBezTo>
                  <a:cubicBezTo>
                    <a:pt x="2082024" y="-925"/>
                    <a:pt x="2110072" y="9146"/>
                    <a:pt x="2385019" y="0"/>
                  </a:cubicBezTo>
                  <a:cubicBezTo>
                    <a:pt x="2659966" y="-9146"/>
                    <a:pt x="2743529" y="-22142"/>
                    <a:pt x="2970261" y="0"/>
                  </a:cubicBezTo>
                  <a:cubicBezTo>
                    <a:pt x="3196993" y="22142"/>
                    <a:pt x="3456707" y="-18033"/>
                    <a:pt x="3687654" y="0"/>
                  </a:cubicBezTo>
                  <a:cubicBezTo>
                    <a:pt x="3918601" y="18033"/>
                    <a:pt x="4110139" y="-24034"/>
                    <a:pt x="4405048" y="0"/>
                  </a:cubicBezTo>
                  <a:cubicBezTo>
                    <a:pt x="4413112" y="270883"/>
                    <a:pt x="4438198" y="346933"/>
                    <a:pt x="4405048" y="664048"/>
                  </a:cubicBezTo>
                  <a:cubicBezTo>
                    <a:pt x="4371898" y="981163"/>
                    <a:pt x="4392770" y="974701"/>
                    <a:pt x="4405048" y="1207361"/>
                  </a:cubicBezTo>
                  <a:cubicBezTo>
                    <a:pt x="4417326" y="1440021"/>
                    <a:pt x="4408897" y="1528248"/>
                    <a:pt x="4405048" y="1750673"/>
                  </a:cubicBezTo>
                  <a:cubicBezTo>
                    <a:pt x="4401199" y="1973098"/>
                    <a:pt x="4387937" y="2090855"/>
                    <a:pt x="4405048" y="2354354"/>
                  </a:cubicBezTo>
                  <a:cubicBezTo>
                    <a:pt x="4422159" y="2617853"/>
                    <a:pt x="4388235" y="2756179"/>
                    <a:pt x="4405048" y="3018402"/>
                  </a:cubicBezTo>
                  <a:cubicBezTo>
                    <a:pt x="4161842" y="3001600"/>
                    <a:pt x="4138273" y="3038372"/>
                    <a:pt x="3907907" y="3018402"/>
                  </a:cubicBezTo>
                  <a:cubicBezTo>
                    <a:pt x="3677541" y="2998432"/>
                    <a:pt x="3353244" y="2996242"/>
                    <a:pt x="3190513" y="3018402"/>
                  </a:cubicBezTo>
                  <a:cubicBezTo>
                    <a:pt x="3027782" y="3040562"/>
                    <a:pt x="2856353" y="2999682"/>
                    <a:pt x="2649322" y="3018402"/>
                  </a:cubicBezTo>
                  <a:cubicBezTo>
                    <a:pt x="2442291" y="3037122"/>
                    <a:pt x="2316678" y="3004087"/>
                    <a:pt x="2020029" y="3018402"/>
                  </a:cubicBezTo>
                  <a:cubicBezTo>
                    <a:pt x="1723380" y="3032717"/>
                    <a:pt x="1572173" y="3002184"/>
                    <a:pt x="1302636" y="3018402"/>
                  </a:cubicBezTo>
                  <a:cubicBezTo>
                    <a:pt x="1033099" y="3034620"/>
                    <a:pt x="882179" y="3031793"/>
                    <a:pt x="673343" y="3018402"/>
                  </a:cubicBezTo>
                  <a:cubicBezTo>
                    <a:pt x="464507" y="3005011"/>
                    <a:pt x="300082" y="3022753"/>
                    <a:pt x="0" y="3018402"/>
                  </a:cubicBezTo>
                  <a:cubicBezTo>
                    <a:pt x="12681" y="2842798"/>
                    <a:pt x="-10646" y="2703389"/>
                    <a:pt x="0" y="2475090"/>
                  </a:cubicBezTo>
                  <a:cubicBezTo>
                    <a:pt x="10646" y="2246791"/>
                    <a:pt x="14979" y="2089720"/>
                    <a:pt x="0" y="1901593"/>
                  </a:cubicBezTo>
                  <a:cubicBezTo>
                    <a:pt x="-14979" y="1713466"/>
                    <a:pt x="31877" y="1482499"/>
                    <a:pt x="0" y="1237545"/>
                  </a:cubicBezTo>
                  <a:cubicBezTo>
                    <a:pt x="-31877" y="992591"/>
                    <a:pt x="14860" y="827611"/>
                    <a:pt x="0" y="633864"/>
                  </a:cubicBezTo>
                  <a:cubicBezTo>
                    <a:pt x="-14860" y="440117"/>
                    <a:pt x="-7275" y="190594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180"/>
              </a:srgbClr>
            </a:solidFill>
            <a:ln cap="flat" cmpd="sng" w="34925">
              <a:solidFill>
                <a:srgbClr val="F1910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EFFFF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3" name="Google Shape;173;g2f2da2ad21c_0_249"/>
            <p:cNvSpPr/>
            <p:nvPr/>
          </p:nvSpPr>
          <p:spPr>
            <a:xfrm>
              <a:off x="3102477" y="1945100"/>
              <a:ext cx="708300" cy="587700"/>
            </a:xfrm>
            <a:prstGeom prst="roundRect">
              <a:avLst>
                <a:gd fmla="val 16667" name="adj"/>
              </a:avLst>
            </a:prstGeom>
            <a:solidFill>
              <a:srgbClr val="F19103"/>
            </a:solidFill>
            <a:ln>
              <a:noFill/>
            </a:ln>
            <a:effectLst>
              <a:outerShdw blurRad="215900" sx="101000" rotWithShape="0" algn="ctr" dir="5400000" dist="50800" sy="101000">
                <a:srgbClr val="000000">
                  <a:alpha val="745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EFFFF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4" name="Google Shape;174;g2f2da2ad21c_0_249"/>
            <p:cNvSpPr txBox="1"/>
            <p:nvPr/>
          </p:nvSpPr>
          <p:spPr>
            <a:xfrm>
              <a:off x="3170373" y="2020700"/>
              <a:ext cx="6405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lang="en-US" sz="2300">
                  <a:solidFill>
                    <a:srgbClr val="FEFF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4</a:t>
              </a:r>
              <a:endParaRPr b="1" i="0" sz="2300" u="none" cap="none" strike="noStrike">
                <a:solidFill>
                  <a:srgbClr val="FE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id="175" name="Google Shape;175;g2f2da2ad21c_0_249"/>
          <p:cNvPicPr preferRelativeResize="0"/>
          <p:nvPr/>
        </p:nvPicPr>
        <p:blipFill rotWithShape="1">
          <a:blip r:embed="rId4">
            <a:alphaModFix/>
          </a:blip>
          <a:srcRect b="0" l="7749" r="6904" t="0"/>
          <a:stretch/>
        </p:blipFill>
        <p:spPr>
          <a:xfrm>
            <a:off x="3288600" y="2490425"/>
            <a:ext cx="2733938" cy="3203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2f2da2ad21c_0_2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0925" y="2567000"/>
            <a:ext cx="2733950" cy="273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2f2da2ad21c_0_2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54900" y="2541399"/>
            <a:ext cx="2629825" cy="264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2f2da2ad21c_0_249"/>
          <p:cNvSpPr/>
          <p:nvPr/>
        </p:nvSpPr>
        <p:spPr>
          <a:xfrm>
            <a:off x="0" y="453281"/>
            <a:ext cx="7386600" cy="896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2f2da2ad21c_0_249"/>
          <p:cNvSpPr txBox="1"/>
          <p:nvPr/>
        </p:nvSpPr>
        <p:spPr>
          <a:xfrm>
            <a:off x="122366" y="646536"/>
            <a:ext cx="75765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E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2f2da2ad21c_0_249"/>
          <p:cNvSpPr/>
          <p:nvPr/>
        </p:nvSpPr>
        <p:spPr>
          <a:xfrm>
            <a:off x="-1" y="453281"/>
            <a:ext cx="1414500" cy="896100"/>
          </a:xfrm>
          <a:prstGeom prst="homePlate">
            <a:avLst>
              <a:gd fmla="val 25903" name="adj"/>
            </a:avLst>
          </a:prstGeom>
          <a:solidFill>
            <a:srgbClr val="D2122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2f2da2ad21c_0_249"/>
          <p:cNvSpPr txBox="1"/>
          <p:nvPr/>
        </p:nvSpPr>
        <p:spPr>
          <a:xfrm>
            <a:off x="1785938" y="646536"/>
            <a:ext cx="502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000">
                <a:latin typeface="Comic Sans MS"/>
                <a:ea typeface="Comic Sans MS"/>
                <a:cs typeface="Comic Sans MS"/>
                <a:sym typeface="Comic Sans MS"/>
              </a:rPr>
              <a:t>¿Cuál sería mi escudo?</a:t>
            </a:r>
            <a:r>
              <a:rPr b="1" i="0" lang="en-US" sz="30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1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Megaphone con relleno sólido" id="182" name="Google Shape;182;g2f2da2ad21c_0_24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86016" y="427369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"/>
          <p:cNvSpPr/>
          <p:nvPr/>
        </p:nvSpPr>
        <p:spPr>
          <a:xfrm>
            <a:off x="2141880" y="1676399"/>
            <a:ext cx="7834800" cy="3507900"/>
          </a:xfrm>
          <a:prstGeom prst="roundRect">
            <a:avLst>
              <a:gd fmla="val 3397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5"/>
          <p:cNvSpPr/>
          <p:nvPr>
            <p:ph idx="4294967295" type="body"/>
          </p:nvPr>
        </p:nvSpPr>
        <p:spPr>
          <a:xfrm>
            <a:off x="2579688" y="1408113"/>
            <a:ext cx="7032600" cy="536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  <a:effectLst>
            <a:outerShdw blurRad="215900" sx="101000" rotWithShape="0" algn="ctr" dir="5400000" dist="50800" sy="101000">
              <a:srgbClr val="000000">
                <a:alpha val="7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1" lang="en-US" sz="238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Meta de la clase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5"/>
          <p:cNvSpPr txBox="1"/>
          <p:nvPr/>
        </p:nvSpPr>
        <p:spPr>
          <a:xfrm>
            <a:off x="2690941" y="2830219"/>
            <a:ext cx="6736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¿Qu</a:t>
            </a: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é es el escapulario</a:t>
            </a:r>
            <a:r>
              <a:rPr b="0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5" name="Google Shape;195;g2f2da2ad21c_0_313"/>
          <p:cNvCxnSpPr>
            <a:stCxn id="196" idx="4"/>
            <a:endCxn id="197" idx="4"/>
          </p:cNvCxnSpPr>
          <p:nvPr/>
        </p:nvCxnSpPr>
        <p:spPr>
          <a:xfrm>
            <a:off x="1000887" y="2420652"/>
            <a:ext cx="0" cy="3356700"/>
          </a:xfrm>
          <a:prstGeom prst="straightConnector1">
            <a:avLst/>
          </a:prstGeom>
          <a:noFill/>
          <a:ln cap="flat" cmpd="sng" w="38100">
            <a:solidFill>
              <a:srgbClr val="1D2C7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sp>
        <p:nvSpPr>
          <p:cNvPr id="198" name="Google Shape;198;g2f2da2ad21c_0_313"/>
          <p:cNvSpPr txBox="1"/>
          <p:nvPr/>
        </p:nvSpPr>
        <p:spPr>
          <a:xfrm>
            <a:off x="1266076" y="2022700"/>
            <a:ext cx="8412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¿Cuál de estos escudos elegirían para ir a una batalla? ¿Por qué?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0C18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2f2da2ad21c_0_313"/>
          <p:cNvSpPr txBox="1"/>
          <p:nvPr/>
        </p:nvSpPr>
        <p:spPr>
          <a:xfrm>
            <a:off x="1266075" y="3148092"/>
            <a:ext cx="8412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¿Cuál de estos escudos no elegirían para ir a una batalla? ¿Por qué?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sz="2700">
              <a:solidFill>
                <a:srgbClr val="0C18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2f2da2ad21c_0_313"/>
          <p:cNvSpPr txBox="1"/>
          <p:nvPr/>
        </p:nvSpPr>
        <p:spPr>
          <a:xfrm>
            <a:off x="1266075" y="4252146"/>
            <a:ext cx="8412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En nuestra vida, ¿de qué cosas solemos protegernos? ¿Por qué creen que lo hacemos?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sz="2700">
              <a:solidFill>
                <a:srgbClr val="0C18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2f2da2ad21c_0_313"/>
          <p:cNvSpPr txBox="1"/>
          <p:nvPr/>
        </p:nvSpPr>
        <p:spPr>
          <a:xfrm>
            <a:off x="1266076" y="5371600"/>
            <a:ext cx="8412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¿Cómo o qué medidas de protección solemos usar? </a:t>
            </a:r>
            <a:endParaRPr sz="2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sz="2700">
              <a:solidFill>
                <a:srgbClr val="0C18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2f2da2ad21c_0_313"/>
          <p:cNvSpPr/>
          <p:nvPr/>
        </p:nvSpPr>
        <p:spPr>
          <a:xfrm>
            <a:off x="856887" y="2132652"/>
            <a:ext cx="288000" cy="288000"/>
          </a:xfrm>
          <a:prstGeom prst="ellipse">
            <a:avLst/>
          </a:prstGeom>
          <a:solidFill>
            <a:srgbClr val="1D2C7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02" name="Google Shape;202;g2f2da2ad21c_0_313"/>
          <p:cNvSpPr/>
          <p:nvPr/>
        </p:nvSpPr>
        <p:spPr>
          <a:xfrm>
            <a:off x="864636" y="3271143"/>
            <a:ext cx="288000" cy="288000"/>
          </a:xfrm>
          <a:prstGeom prst="ellipse">
            <a:avLst/>
          </a:prstGeom>
          <a:solidFill>
            <a:srgbClr val="1D2C7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03" name="Google Shape;203;g2f2da2ad21c_0_313"/>
          <p:cNvSpPr/>
          <p:nvPr/>
        </p:nvSpPr>
        <p:spPr>
          <a:xfrm>
            <a:off x="864636" y="4369762"/>
            <a:ext cx="288000" cy="288000"/>
          </a:xfrm>
          <a:prstGeom prst="ellipse">
            <a:avLst/>
          </a:prstGeom>
          <a:solidFill>
            <a:srgbClr val="1D2C7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97" name="Google Shape;197;g2f2da2ad21c_0_313"/>
          <p:cNvSpPr/>
          <p:nvPr/>
        </p:nvSpPr>
        <p:spPr>
          <a:xfrm>
            <a:off x="856887" y="5489219"/>
            <a:ext cx="288000" cy="288000"/>
          </a:xfrm>
          <a:prstGeom prst="ellipse">
            <a:avLst/>
          </a:prstGeom>
          <a:solidFill>
            <a:srgbClr val="1D2C7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04" name="Google Shape;204;g2f2da2ad21c_0_313"/>
          <p:cNvSpPr/>
          <p:nvPr/>
        </p:nvSpPr>
        <p:spPr>
          <a:xfrm>
            <a:off x="0" y="750781"/>
            <a:ext cx="7386600" cy="896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2f2da2ad21c_0_313"/>
          <p:cNvSpPr txBox="1"/>
          <p:nvPr/>
        </p:nvSpPr>
        <p:spPr>
          <a:xfrm>
            <a:off x="122366" y="944036"/>
            <a:ext cx="75765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E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2f2da2ad21c_0_313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fmla="val 25903" name="adj"/>
            </a:avLst>
          </a:prstGeom>
          <a:solidFill>
            <a:srgbClr val="D2122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2f2da2ad21c_0_313"/>
          <p:cNvSpPr txBox="1"/>
          <p:nvPr/>
        </p:nvSpPr>
        <p:spPr>
          <a:xfrm>
            <a:off x="1785938" y="944036"/>
            <a:ext cx="502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Reflexionemos </a:t>
            </a:r>
            <a:endParaRPr b="1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Thought bubble con relleno sólido" id="208" name="Google Shape;208;g2f2da2ad21c_0_3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57622" y="746995"/>
            <a:ext cx="850665" cy="83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6"/>
          <p:cNvPicPr preferRelativeResize="0"/>
          <p:nvPr/>
        </p:nvPicPr>
        <p:blipFill rotWithShape="1">
          <a:blip r:embed="rId3">
            <a:alphaModFix/>
          </a:blip>
          <a:srcRect b="0" l="0" r="13673" t="0"/>
          <a:stretch/>
        </p:blipFill>
        <p:spPr>
          <a:xfrm>
            <a:off x="782548" y="944025"/>
            <a:ext cx="9173924" cy="597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6"/>
          <p:cNvSpPr/>
          <p:nvPr/>
        </p:nvSpPr>
        <p:spPr>
          <a:xfrm>
            <a:off x="0" y="750781"/>
            <a:ext cx="7386600" cy="896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 txBox="1"/>
          <p:nvPr/>
        </p:nvSpPr>
        <p:spPr>
          <a:xfrm>
            <a:off x="122366" y="944036"/>
            <a:ext cx="75765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E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6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fmla="val 25903" name="adj"/>
            </a:avLst>
          </a:prstGeom>
          <a:solidFill>
            <a:srgbClr val="D2122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6"/>
          <p:cNvSpPr txBox="1"/>
          <p:nvPr/>
        </p:nvSpPr>
        <p:spPr>
          <a:xfrm>
            <a:off x="1785938" y="944036"/>
            <a:ext cx="502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000">
                <a:latin typeface="Comic Sans MS"/>
                <a:ea typeface="Comic Sans MS"/>
                <a:cs typeface="Comic Sans MS"/>
                <a:sym typeface="Comic Sans MS"/>
              </a:rPr>
              <a:t>Un escudo celestial</a:t>
            </a:r>
            <a:endParaRPr b="1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Paperclip con relleno sólido" id="218" name="Google Shape;21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292358">
            <a:off x="334450" y="848255"/>
            <a:ext cx="745559" cy="745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f2da2ad21c_0_334"/>
          <p:cNvSpPr txBox="1"/>
          <p:nvPr/>
        </p:nvSpPr>
        <p:spPr>
          <a:xfrm>
            <a:off x="3189450" y="2466700"/>
            <a:ext cx="6091500" cy="23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5 Aparición de la Virgen del Carmen con las promesas del escapulario</a:t>
            </a:r>
            <a:endParaRPr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"/>
          <p:cNvSpPr txBox="1"/>
          <p:nvPr>
            <p:ph idx="4294967295" type="title"/>
          </p:nvPr>
        </p:nvSpPr>
        <p:spPr>
          <a:xfrm>
            <a:off x="792024" y="54831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Helvetica Neue"/>
              <a:buNone/>
            </a:pPr>
            <a:r>
              <a:rPr lang="en-US"/>
              <a:t>Reflexionemos</a:t>
            </a:r>
            <a:endParaRPr/>
          </a:p>
        </p:txBody>
      </p:sp>
      <p:sp>
        <p:nvSpPr>
          <p:cNvPr id="230" name="Google Shape;230;p4"/>
          <p:cNvSpPr/>
          <p:nvPr/>
        </p:nvSpPr>
        <p:spPr>
          <a:xfrm>
            <a:off x="0" y="750781"/>
            <a:ext cx="7386600" cy="896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4"/>
          <p:cNvSpPr txBox="1"/>
          <p:nvPr/>
        </p:nvSpPr>
        <p:spPr>
          <a:xfrm>
            <a:off x="122366" y="944036"/>
            <a:ext cx="75765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E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fmla="val 25903" name="adj"/>
            </a:avLst>
          </a:prstGeom>
          <a:solidFill>
            <a:srgbClr val="D2122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"/>
          <p:cNvSpPr txBox="1"/>
          <p:nvPr/>
        </p:nvSpPr>
        <p:spPr>
          <a:xfrm>
            <a:off x="1785938" y="944036"/>
            <a:ext cx="502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Reflexionemos </a:t>
            </a:r>
            <a:endParaRPr b="1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Thought bubble con relleno sólido" id="234" name="Google Shape;2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57622" y="746995"/>
            <a:ext cx="850665" cy="83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4"/>
          <p:cNvCxnSpPr>
            <a:stCxn id="236" idx="4"/>
            <a:endCxn id="237" idx="4"/>
          </p:cNvCxnSpPr>
          <p:nvPr/>
        </p:nvCxnSpPr>
        <p:spPr>
          <a:xfrm>
            <a:off x="1000887" y="2420652"/>
            <a:ext cx="0" cy="3356700"/>
          </a:xfrm>
          <a:prstGeom prst="straightConnector1">
            <a:avLst/>
          </a:prstGeom>
          <a:noFill/>
          <a:ln cap="flat" cmpd="sng" w="38100">
            <a:solidFill>
              <a:srgbClr val="1D2C7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sp>
        <p:nvSpPr>
          <p:cNvPr id="238" name="Google Shape;238;p4"/>
          <p:cNvSpPr txBox="1"/>
          <p:nvPr/>
        </p:nvSpPr>
        <p:spPr>
          <a:xfrm>
            <a:off x="1266082" y="2022703"/>
            <a:ext cx="6811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¿Qué le entregó la Virgen a san Simón Stock?</a:t>
            </a:r>
            <a:endParaRPr b="0" i="0" sz="2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4"/>
          <p:cNvSpPr txBox="1"/>
          <p:nvPr/>
        </p:nvSpPr>
        <p:spPr>
          <a:xfrm>
            <a:off x="1266081" y="3148098"/>
            <a:ext cx="6811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¿Qué le dijo la Virgen a san Simón Stock?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sz="2700">
              <a:solidFill>
                <a:srgbClr val="0C18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4"/>
          <p:cNvSpPr txBox="1"/>
          <p:nvPr/>
        </p:nvSpPr>
        <p:spPr>
          <a:xfrm>
            <a:off x="1266081" y="4023555"/>
            <a:ext cx="6811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¿Cómo creen que la Virgen del Carmen puede proteger a una persona durante su vida? ¿Por qué?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sz="2700">
              <a:solidFill>
                <a:srgbClr val="0C18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4"/>
          <p:cNvSpPr txBox="1"/>
          <p:nvPr/>
        </p:nvSpPr>
        <p:spPr>
          <a:xfrm>
            <a:off x="1266082" y="5371612"/>
            <a:ext cx="6811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¿Qué creen que significa la frase “</a:t>
            </a:r>
            <a:r>
              <a:rPr i="1" lang="en-US" sz="2700">
                <a:latin typeface="Calibri"/>
                <a:ea typeface="Calibri"/>
                <a:cs typeface="Calibri"/>
                <a:sym typeface="Calibri"/>
              </a:rPr>
              <a:t>en la muerte salvo</a:t>
            </a: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”? ¿Qué les hace decir eso?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sz="2700">
              <a:solidFill>
                <a:srgbClr val="0C18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4"/>
          <p:cNvSpPr/>
          <p:nvPr/>
        </p:nvSpPr>
        <p:spPr>
          <a:xfrm>
            <a:off x="856887" y="2132652"/>
            <a:ext cx="288000" cy="288000"/>
          </a:xfrm>
          <a:prstGeom prst="ellipse">
            <a:avLst/>
          </a:prstGeom>
          <a:solidFill>
            <a:srgbClr val="1D2C7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42" name="Google Shape;242;p4"/>
          <p:cNvSpPr/>
          <p:nvPr/>
        </p:nvSpPr>
        <p:spPr>
          <a:xfrm>
            <a:off x="864636" y="3271143"/>
            <a:ext cx="288000" cy="288000"/>
          </a:xfrm>
          <a:prstGeom prst="ellipse">
            <a:avLst/>
          </a:prstGeom>
          <a:solidFill>
            <a:srgbClr val="1D2C7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43" name="Google Shape;243;p4"/>
          <p:cNvSpPr/>
          <p:nvPr/>
        </p:nvSpPr>
        <p:spPr>
          <a:xfrm>
            <a:off x="864636" y="4369762"/>
            <a:ext cx="288000" cy="288000"/>
          </a:xfrm>
          <a:prstGeom prst="ellipse">
            <a:avLst/>
          </a:prstGeom>
          <a:solidFill>
            <a:srgbClr val="1D2C7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37" name="Google Shape;237;p4"/>
          <p:cNvSpPr/>
          <p:nvPr/>
        </p:nvSpPr>
        <p:spPr>
          <a:xfrm>
            <a:off x="856887" y="5489219"/>
            <a:ext cx="288000" cy="288000"/>
          </a:xfrm>
          <a:prstGeom prst="ellipse">
            <a:avLst/>
          </a:prstGeom>
          <a:solidFill>
            <a:srgbClr val="1D2C7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g2f28c4cbc4a_0_323"/>
          <p:cNvGrpSpPr/>
          <p:nvPr/>
        </p:nvGrpSpPr>
        <p:grpSpPr>
          <a:xfrm>
            <a:off x="780867" y="2151042"/>
            <a:ext cx="2587800" cy="3194734"/>
            <a:chOff x="759067" y="2911192"/>
            <a:chExt cx="2587800" cy="3194734"/>
          </a:xfrm>
        </p:grpSpPr>
        <p:sp>
          <p:nvSpPr>
            <p:cNvPr id="250" name="Google Shape;250;g2f28c4cbc4a_0_323"/>
            <p:cNvSpPr/>
            <p:nvPr/>
          </p:nvSpPr>
          <p:spPr>
            <a:xfrm rot="5400000">
              <a:off x="1119217" y="2551042"/>
              <a:ext cx="1867500" cy="2587800"/>
            </a:xfrm>
            <a:prstGeom prst="homePlate">
              <a:avLst>
                <a:gd fmla="val 24876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251" name="Google Shape;251;g2f28c4cbc4a_0_323"/>
            <p:cNvCxnSpPr/>
            <p:nvPr/>
          </p:nvCxnSpPr>
          <p:spPr>
            <a:xfrm>
              <a:off x="2056312" y="4768998"/>
              <a:ext cx="600" cy="4989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dash"/>
              <a:miter lim="800000"/>
              <a:headEnd len="sm" w="sm" type="none"/>
              <a:tailEnd len="lg" w="lg" type="oval"/>
            </a:ln>
          </p:spPr>
        </p:cxnSp>
        <p:sp>
          <p:nvSpPr>
            <p:cNvPr id="252" name="Google Shape;252;g2f28c4cbc4a_0_323"/>
            <p:cNvSpPr txBox="1"/>
            <p:nvPr/>
          </p:nvSpPr>
          <p:spPr>
            <a:xfrm>
              <a:off x="984294" y="5397926"/>
              <a:ext cx="21375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1" lang="en-US" sz="2000">
                  <a:solidFill>
                    <a:schemeClr val="accen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Una devoción mariana.</a:t>
              </a:r>
              <a:endParaRPr b="1" i="0" sz="20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3" name="Google Shape;253;g2f28c4cbc4a_0_323"/>
            <p:cNvSpPr txBox="1"/>
            <p:nvPr/>
          </p:nvSpPr>
          <p:spPr>
            <a:xfrm>
              <a:off x="966946" y="2967957"/>
              <a:ext cx="2180400" cy="8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1" i="0" lang="en-US" sz="32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1"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¿Qué es?</a:t>
              </a:r>
              <a:endPara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4" name="Google Shape;254;g2f28c4cbc4a_0_323"/>
          <p:cNvGrpSpPr/>
          <p:nvPr/>
        </p:nvGrpSpPr>
        <p:grpSpPr>
          <a:xfrm>
            <a:off x="3438311" y="2149191"/>
            <a:ext cx="2587800" cy="2901590"/>
            <a:chOff x="3438311" y="2911191"/>
            <a:chExt cx="2587800" cy="2901590"/>
          </a:xfrm>
        </p:grpSpPr>
        <p:sp>
          <p:nvSpPr>
            <p:cNvPr id="255" name="Google Shape;255;g2f28c4cbc4a_0_323"/>
            <p:cNvSpPr/>
            <p:nvPr/>
          </p:nvSpPr>
          <p:spPr>
            <a:xfrm rot="5400000">
              <a:off x="3798461" y="2551041"/>
              <a:ext cx="1867500" cy="2587800"/>
            </a:xfrm>
            <a:prstGeom prst="homePlate">
              <a:avLst>
                <a:gd fmla="val 24876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256" name="Google Shape;256;g2f28c4cbc4a_0_323"/>
            <p:cNvCxnSpPr/>
            <p:nvPr/>
          </p:nvCxnSpPr>
          <p:spPr>
            <a:xfrm>
              <a:off x="4727218" y="4768997"/>
              <a:ext cx="600" cy="4989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dash"/>
              <a:miter lim="800000"/>
              <a:headEnd len="sm" w="sm" type="none"/>
              <a:tailEnd len="lg" w="lg" type="oval"/>
            </a:ln>
          </p:spPr>
        </p:cxnSp>
        <p:sp>
          <p:nvSpPr>
            <p:cNvPr id="257" name="Google Shape;257;g2f28c4cbc4a_0_323"/>
            <p:cNvSpPr txBox="1"/>
            <p:nvPr/>
          </p:nvSpPr>
          <p:spPr>
            <a:xfrm>
              <a:off x="3658796" y="5412581"/>
              <a:ext cx="2137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t/>
              </a:r>
              <a:endParaRPr b="1" i="0" sz="2000" u="none" cap="none" strike="noStrike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8" name="Google Shape;258;g2f28c4cbc4a_0_323"/>
            <p:cNvSpPr txBox="1"/>
            <p:nvPr/>
          </p:nvSpPr>
          <p:spPr>
            <a:xfrm>
              <a:off x="3660760" y="2967957"/>
              <a:ext cx="21804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1" i="0" lang="en-US" sz="36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1"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¿Cómo es?</a:t>
              </a:r>
              <a:endPara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9" name="Google Shape;259;g2f28c4cbc4a_0_323"/>
          <p:cNvGrpSpPr/>
          <p:nvPr/>
        </p:nvGrpSpPr>
        <p:grpSpPr>
          <a:xfrm>
            <a:off x="5938885" y="2149192"/>
            <a:ext cx="2766471" cy="3828683"/>
            <a:chOff x="5938885" y="2911192"/>
            <a:chExt cx="2766471" cy="3828683"/>
          </a:xfrm>
        </p:grpSpPr>
        <p:sp>
          <p:nvSpPr>
            <p:cNvPr id="260" name="Google Shape;260;g2f28c4cbc4a_0_323"/>
            <p:cNvSpPr txBox="1"/>
            <p:nvPr/>
          </p:nvSpPr>
          <p:spPr>
            <a:xfrm>
              <a:off x="5938885" y="5401624"/>
              <a:ext cx="234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61" name="Google Shape;261;g2f28c4cbc4a_0_323"/>
            <p:cNvSpPr/>
            <p:nvPr/>
          </p:nvSpPr>
          <p:spPr>
            <a:xfrm rot="5400000">
              <a:off x="6477706" y="2551042"/>
              <a:ext cx="1867500" cy="2587800"/>
            </a:xfrm>
            <a:prstGeom prst="homePlate">
              <a:avLst>
                <a:gd fmla="val 24876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262" name="Google Shape;262;g2f28c4cbc4a_0_323"/>
            <p:cNvCxnSpPr/>
            <p:nvPr/>
          </p:nvCxnSpPr>
          <p:spPr>
            <a:xfrm>
              <a:off x="7435406" y="4762535"/>
              <a:ext cx="600" cy="4989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dash"/>
              <a:miter lim="800000"/>
              <a:headEnd len="sm" w="sm" type="none"/>
              <a:tailEnd len="lg" w="lg" type="oval"/>
            </a:ln>
          </p:spPr>
        </p:cxnSp>
        <p:sp>
          <p:nvSpPr>
            <p:cNvPr id="263" name="Google Shape;263;g2f28c4cbc4a_0_323"/>
            <p:cNvSpPr txBox="1"/>
            <p:nvPr/>
          </p:nvSpPr>
          <p:spPr>
            <a:xfrm>
              <a:off x="6127875" y="5416275"/>
              <a:ext cx="2530500" cy="132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1" lang="en-US" sz="2000">
                  <a:solidFill>
                    <a:schemeClr val="accent3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El deseo de imitar a la Virgen María y buscar su protección.</a:t>
              </a:r>
              <a:endParaRPr b="1" i="0" sz="2000" u="none" cap="none" strike="noStrike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4" name="Google Shape;264;g2f28c4cbc4a_0_323"/>
            <p:cNvSpPr txBox="1"/>
            <p:nvPr/>
          </p:nvSpPr>
          <p:spPr>
            <a:xfrm>
              <a:off x="6349369" y="2967957"/>
              <a:ext cx="2180400" cy="126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1" i="0" lang="en-US" sz="36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1"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¿Qué significado tiene?</a:t>
              </a:r>
              <a:endPara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" name="Google Shape;265;g2f28c4cbc4a_0_323"/>
          <p:cNvGrpSpPr/>
          <p:nvPr/>
        </p:nvGrpSpPr>
        <p:grpSpPr>
          <a:xfrm>
            <a:off x="8796800" y="2149192"/>
            <a:ext cx="2587800" cy="4429933"/>
            <a:chOff x="8796800" y="2911192"/>
            <a:chExt cx="2587800" cy="4429933"/>
          </a:xfrm>
        </p:grpSpPr>
        <p:sp>
          <p:nvSpPr>
            <p:cNvPr id="266" name="Google Shape;266;g2f28c4cbc4a_0_323"/>
            <p:cNvSpPr/>
            <p:nvPr/>
          </p:nvSpPr>
          <p:spPr>
            <a:xfrm rot="5400000">
              <a:off x="9156950" y="2551042"/>
              <a:ext cx="1867500" cy="2587800"/>
            </a:xfrm>
            <a:prstGeom prst="homePlate">
              <a:avLst>
                <a:gd fmla="val 24876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267" name="Google Shape;267;g2f28c4cbc4a_0_323"/>
            <p:cNvCxnSpPr/>
            <p:nvPr/>
          </p:nvCxnSpPr>
          <p:spPr>
            <a:xfrm>
              <a:off x="10090450" y="4762534"/>
              <a:ext cx="600" cy="4989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dash"/>
              <a:miter lim="800000"/>
              <a:headEnd len="sm" w="sm" type="none"/>
              <a:tailEnd len="lg" w="lg" type="oval"/>
            </a:ln>
          </p:spPr>
        </p:cxnSp>
        <p:sp>
          <p:nvSpPr>
            <p:cNvPr id="268" name="Google Shape;268;g2f28c4cbc4a_0_323"/>
            <p:cNvSpPr txBox="1"/>
            <p:nvPr/>
          </p:nvSpPr>
          <p:spPr>
            <a:xfrm>
              <a:off x="8864225" y="5401625"/>
              <a:ext cx="2463900" cy="19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1" lang="en-US" sz="2000">
                  <a:solidFill>
                    <a:schemeClr val="accent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La Virgen se comprometió a asistir y acompañar a quienes lo lleven con devoción. </a:t>
              </a:r>
              <a:endParaRPr b="1" i="0" sz="2000" u="none" cap="none" strike="noStrik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9" name="Google Shape;269;g2f28c4cbc4a_0_323"/>
            <p:cNvSpPr txBox="1"/>
            <p:nvPr/>
          </p:nvSpPr>
          <p:spPr>
            <a:xfrm>
              <a:off x="8983387" y="2967957"/>
              <a:ext cx="2180400" cy="126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1" i="0" lang="en-US" sz="36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1"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¿Qué efectos tiene?</a:t>
              </a:r>
              <a:endPara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0" name="Google Shape;270;g2f28c4cbc4a_0_323"/>
          <p:cNvSpPr/>
          <p:nvPr/>
        </p:nvSpPr>
        <p:spPr>
          <a:xfrm>
            <a:off x="0" y="750781"/>
            <a:ext cx="7386600" cy="896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2f28c4cbc4a_0_323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fmla="val 25903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egaphone con relleno sólido" id="272" name="Google Shape;272;g2f28c4cbc4a_0_3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016" y="724869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2f28c4cbc4a_0_323"/>
          <p:cNvSpPr txBox="1"/>
          <p:nvPr/>
        </p:nvSpPr>
        <p:spPr>
          <a:xfrm>
            <a:off x="1785950" y="944025"/>
            <a:ext cx="6350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000">
                <a:latin typeface="Comic Sans MS"/>
                <a:ea typeface="Comic Sans MS"/>
                <a:cs typeface="Comic Sans MS"/>
                <a:sym typeface="Comic Sans MS"/>
              </a:rPr>
              <a:t>El escapulario</a:t>
            </a:r>
            <a:endParaRPr b="1" i="0" sz="30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74" name="Google Shape;274;g2f28c4cbc4a_0_323"/>
          <p:cNvPicPr preferRelativeResize="0"/>
          <p:nvPr/>
        </p:nvPicPr>
        <p:blipFill rotWithShape="1">
          <a:blip r:embed="rId4">
            <a:alphaModFix/>
          </a:blip>
          <a:srcRect b="10434" l="0" r="0" t="0"/>
          <a:stretch/>
        </p:blipFill>
        <p:spPr>
          <a:xfrm rot="-11">
            <a:off x="3286075" y="4242130"/>
            <a:ext cx="2561350" cy="2416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antilla-trabün 2024⭐️">
  <a:themeElements>
    <a:clrScheme name="Personalizados 1">
      <a:dk1>
        <a:srgbClr val="FEFFFF"/>
      </a:dk1>
      <a:lt1>
        <a:srgbClr val="FFFFFF"/>
      </a:lt1>
      <a:dk2>
        <a:srgbClr val="0C1829"/>
      </a:dk2>
      <a:lt2>
        <a:srgbClr val="FEFFFF"/>
      </a:lt2>
      <a:accent1>
        <a:srgbClr val="94C01F"/>
      </a:accent1>
      <a:accent2>
        <a:srgbClr val="D21226"/>
      </a:accent2>
      <a:accent3>
        <a:srgbClr val="37ABC6"/>
      </a:accent3>
      <a:accent4>
        <a:srgbClr val="F19103"/>
      </a:accent4>
      <a:accent5>
        <a:srgbClr val="FFDB00"/>
      </a:accent5>
      <a:accent6>
        <a:srgbClr val="FEFFFF"/>
      </a:accent6>
      <a:hlink>
        <a:srgbClr val="FEFFFF"/>
      </a:hlink>
      <a:folHlink>
        <a:srgbClr val="FE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lantilla-trabün⭐️">
  <a:themeElements>
    <a:clrScheme name="Personalizados 1">
      <a:dk1>
        <a:srgbClr val="FEFFFF"/>
      </a:dk1>
      <a:lt1>
        <a:srgbClr val="FFFFFF"/>
      </a:lt1>
      <a:dk2>
        <a:srgbClr val="0C1829"/>
      </a:dk2>
      <a:lt2>
        <a:srgbClr val="FEFFFF"/>
      </a:lt2>
      <a:accent1>
        <a:srgbClr val="94C01F"/>
      </a:accent1>
      <a:accent2>
        <a:srgbClr val="D21226"/>
      </a:accent2>
      <a:accent3>
        <a:srgbClr val="37ABC6"/>
      </a:accent3>
      <a:accent4>
        <a:srgbClr val="F19103"/>
      </a:accent4>
      <a:accent5>
        <a:srgbClr val="FFDB00"/>
      </a:accent5>
      <a:accent6>
        <a:srgbClr val="FEFFFF"/>
      </a:accent6>
      <a:hlink>
        <a:srgbClr val="FEFFFF"/>
      </a:hlink>
      <a:folHlink>
        <a:srgbClr val="FE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