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5" r:id="rId2"/>
    <p:sldMasterId id="2147483662" r:id="rId3"/>
    <p:sldMasterId id="214748367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embeddedFontLs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Helvetica Neue Light" panose="020B0604020202020204" charset="0"/>
      <p:regular r:id="rId23"/>
      <p:bold r:id="rId24"/>
      <p:italic r:id="rId25"/>
      <p:boldItalic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Lato Light" panose="020F05020202040302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jXdUpKyJctgrMr3bQl7nB5zC4l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goña Fernánd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customschemas.google.com/relationships/presentationmetadata" Target="meta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8-22T17:33:44.187" idx="1">
    <p:pos x="6000" y="0"/>
    <p:text>Insertar Video La Virgen del Carmen en nuestra historia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UYuweTs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af91f00f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2faf91f00f7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g2faf91f00f7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8" name="Google Shape;4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f653e2ded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g2f653e2de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f5359ab914_0_3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4" name="Google Shape;484;g2f5359ab914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f28c4cbc4a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g2f28c4cbc4a_0_9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g2f28c4cbc4a_0_9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f5359ab914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2f5359ab914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f5359ab914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f5359ab914_0_2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2f5359ab914_0_2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f5359ab914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f5359ab914_0_3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2f5359ab914_0_3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f5359ab914_0_3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g2f5359ab914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f5359ab914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f5359ab914_0_4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2f5359ab914_0_4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f653d3fb70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g2f653d3fb70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png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41" Type="http://schemas.openxmlformats.org/officeDocument/2006/relationships/image" Target="../media/image5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43" Type="http://schemas.openxmlformats.org/officeDocument/2006/relationships/image" Target="../media/image60.png"/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png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41" Type="http://schemas.openxmlformats.org/officeDocument/2006/relationships/image" Target="../media/image5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43" Type="http://schemas.openxmlformats.org/officeDocument/2006/relationships/image" Target="../media/image60.png"/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8">
  <p:cSld name="CUSTOM_7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 1 1">
  <p:cSld name="3_Texto_1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g2f28c4cbc4a_0_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6600" y="-2723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exto">
  <p:cSld name="10_Text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837744" y="2985802"/>
            <a:ext cx="6157416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226"/>
              </a:buClr>
              <a:buSzPts val="3600"/>
              <a:buFont typeface="Calibri"/>
              <a:buNone/>
              <a:defRPr sz="3600">
                <a:solidFill>
                  <a:srgbClr val="D212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5"/>
          <p:cNvPicPr preferRelativeResize="0"/>
          <p:nvPr/>
        </p:nvPicPr>
        <p:blipFill rotWithShape="1">
          <a:blip r:embed="rId3">
            <a:alphaModFix/>
          </a:blip>
          <a:srcRect t="14729" b="14728"/>
          <a:stretch/>
        </p:blipFill>
        <p:spPr>
          <a:xfrm>
            <a:off x="6274000" y="374999"/>
            <a:ext cx="5994210" cy="6515581"/>
          </a:xfrm>
          <a:custGeom>
            <a:avLst/>
            <a:gdLst/>
            <a:ahLst/>
            <a:cxnLst/>
            <a:rect l="l" t="t" r="r" b="b"/>
            <a:pathLst>
              <a:path w="6497789" h="7489174" extrusionOk="0">
                <a:moveTo>
                  <a:pt x="1357760" y="3443346"/>
                </a:moveTo>
                <a:cubicBezTo>
                  <a:pt x="1217535" y="2211090"/>
                  <a:pt x="52276" y="290975"/>
                  <a:pt x="944" y="67012"/>
                </a:cubicBezTo>
                <a:cubicBezTo>
                  <a:pt x="-18596" y="-26797"/>
                  <a:pt x="259579" y="18708"/>
                  <a:pt x="1338357" y="7539"/>
                </a:cubicBezTo>
                <a:lnTo>
                  <a:pt x="6473611" y="0"/>
                </a:lnTo>
                <a:cubicBezTo>
                  <a:pt x="6494276" y="1082299"/>
                  <a:pt x="6504737" y="6237364"/>
                  <a:pt x="6492683" y="7472708"/>
                </a:cubicBezTo>
                <a:cubicBezTo>
                  <a:pt x="6546409" y="7506136"/>
                  <a:pt x="4805625" y="7423754"/>
                  <a:pt x="3955262" y="7468885"/>
                </a:cubicBezTo>
                <a:cubicBezTo>
                  <a:pt x="3104900" y="7514016"/>
                  <a:pt x="862861" y="7471313"/>
                  <a:pt x="842292" y="7460547"/>
                </a:cubicBezTo>
                <a:cubicBezTo>
                  <a:pt x="24327" y="7069860"/>
                  <a:pt x="1497985" y="4675602"/>
                  <a:pt x="1357760" y="344334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7" name="Google Shape;47;p25"/>
          <p:cNvSpPr/>
          <p:nvPr/>
        </p:nvSpPr>
        <p:spPr>
          <a:xfrm>
            <a:off x="5282100" y="367438"/>
            <a:ext cx="6986100" cy="65307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exto">
  <p:cSld name="8_Text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7825" y="4496125"/>
            <a:ext cx="8779401" cy="270334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8"/>
          <p:cNvSpPr txBox="1"/>
          <p:nvPr/>
        </p:nvSpPr>
        <p:spPr>
          <a:xfrm>
            <a:off x="2598025" y="2902038"/>
            <a:ext cx="75543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¡Muchas gracias!</a:t>
            </a:r>
            <a:endParaRPr sz="4800" b="1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1" name="Google Shape;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077" y="-520900"/>
            <a:ext cx="7730074" cy="2547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98325" y="1156500"/>
            <a:ext cx="4918400" cy="60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exto">
  <p:cSld name="7_Text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g2f5359ab914_0_164"/>
          <p:cNvPicPr preferRelativeResize="0"/>
          <p:nvPr/>
        </p:nvPicPr>
        <p:blipFill rotWithShape="1">
          <a:blip r:embed="rId2">
            <a:alphaModFix/>
          </a:blip>
          <a:srcRect l="42689" t="11705" r="5019" b="12283"/>
          <a:stretch/>
        </p:blipFill>
        <p:spPr>
          <a:xfrm>
            <a:off x="6435900" y="327300"/>
            <a:ext cx="5756099" cy="65307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2f5359ab914_0_164"/>
          <p:cNvSpPr/>
          <p:nvPr/>
        </p:nvSpPr>
        <p:spPr>
          <a:xfrm>
            <a:off x="4586025" y="327300"/>
            <a:ext cx="5756100" cy="65307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o">
  <p:cSld name="2_Texto">
    <p:bg>
      <p:bgPr>
        <a:solidFill>
          <a:schemeClr val="accent3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2f5359ab914_0_1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5227" y="29625"/>
            <a:ext cx="12401552" cy="62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2f5359ab914_0_169"/>
          <p:cNvSpPr txBox="1">
            <a:spLocks noGrp="1"/>
          </p:cNvSpPr>
          <p:nvPr>
            <p:ph type="body" idx="1"/>
          </p:nvPr>
        </p:nvSpPr>
        <p:spPr>
          <a:xfrm>
            <a:off x="515810" y="15158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g2f5359ab914_0_169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g2f5359ab914_0_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000"/>
            <a:ext cx="12192000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2f5359ab914_0_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 1">
  <p:cSld name="3_Texto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f5359ab914_0_175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g2f5359ab914_0_175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g2f5359ab914_0_1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2f5359ab914_0_175"/>
          <p:cNvPicPr preferRelativeResize="0"/>
          <p:nvPr/>
        </p:nvPicPr>
        <p:blipFill rotWithShape="1">
          <a:blip r:embed="rId3">
            <a:alphaModFix/>
          </a:blip>
          <a:srcRect b="22088"/>
          <a:stretch/>
        </p:blipFill>
        <p:spPr>
          <a:xfrm flipH="1">
            <a:off x="3134" y="535020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2f5359ab914_0_1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">
  <p:cSld name="3_Text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2f5359ab914_0_1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00800" y="1586750"/>
            <a:ext cx="4002425" cy="4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2f5359ab914_0_181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g2f5359ab914_0_181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7" name="Google Shape;77;g2f5359ab914_0_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2f5359ab914_0_181"/>
          <p:cNvPicPr preferRelativeResize="0"/>
          <p:nvPr/>
        </p:nvPicPr>
        <p:blipFill rotWithShape="1">
          <a:blip r:embed="rId4">
            <a:alphaModFix/>
          </a:blip>
          <a:srcRect t="3057" b="54769"/>
          <a:stretch/>
        </p:blipFill>
        <p:spPr>
          <a:xfrm flipH="1">
            <a:off x="3125" y="5807400"/>
            <a:ext cx="12185750" cy="10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f5359ab914_0_1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 1 1">
  <p:cSld name="3_Texto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2f5359ab914_0_1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6600" y="-2723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exto">
  <p:cSld name="10_Text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f5359ab914_0_191"/>
          <p:cNvSpPr txBox="1">
            <a:spLocks noGrp="1"/>
          </p:cNvSpPr>
          <p:nvPr>
            <p:ph type="title"/>
          </p:nvPr>
        </p:nvSpPr>
        <p:spPr>
          <a:xfrm>
            <a:off x="837744" y="2985802"/>
            <a:ext cx="61575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g2f5359ab914_0_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f5359ab914_0_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f5359ab914_0_191"/>
          <p:cNvPicPr preferRelativeResize="0"/>
          <p:nvPr/>
        </p:nvPicPr>
        <p:blipFill rotWithShape="1">
          <a:blip r:embed="rId4">
            <a:alphaModFix/>
          </a:blip>
          <a:srcRect t="14729" b="14729"/>
          <a:stretch/>
        </p:blipFill>
        <p:spPr>
          <a:xfrm>
            <a:off x="6274000" y="374999"/>
            <a:ext cx="5994210" cy="6515581"/>
          </a:xfrm>
          <a:custGeom>
            <a:avLst/>
            <a:gdLst/>
            <a:ahLst/>
            <a:cxnLst/>
            <a:rect l="l" t="t" r="r" b="b"/>
            <a:pathLst>
              <a:path w="6497789" h="7489174" extrusionOk="0">
                <a:moveTo>
                  <a:pt x="1357760" y="3443346"/>
                </a:moveTo>
                <a:cubicBezTo>
                  <a:pt x="1217535" y="2211090"/>
                  <a:pt x="52276" y="290975"/>
                  <a:pt x="944" y="67012"/>
                </a:cubicBezTo>
                <a:cubicBezTo>
                  <a:pt x="-18596" y="-26797"/>
                  <a:pt x="259579" y="18708"/>
                  <a:pt x="1338357" y="7539"/>
                </a:cubicBezTo>
                <a:lnTo>
                  <a:pt x="6473611" y="0"/>
                </a:lnTo>
                <a:cubicBezTo>
                  <a:pt x="6494276" y="1082299"/>
                  <a:pt x="6504737" y="6237364"/>
                  <a:pt x="6492683" y="7472708"/>
                </a:cubicBezTo>
                <a:cubicBezTo>
                  <a:pt x="6546409" y="7506136"/>
                  <a:pt x="4805625" y="7423754"/>
                  <a:pt x="3955262" y="7468885"/>
                </a:cubicBezTo>
                <a:cubicBezTo>
                  <a:pt x="3104900" y="7514016"/>
                  <a:pt x="862861" y="7471313"/>
                  <a:pt x="842292" y="7460547"/>
                </a:cubicBezTo>
                <a:cubicBezTo>
                  <a:pt x="24327" y="7069860"/>
                  <a:pt x="1497985" y="4675602"/>
                  <a:pt x="1357760" y="344334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7" name="Google Shape;87;g2f5359ab914_0_191"/>
          <p:cNvSpPr/>
          <p:nvPr/>
        </p:nvSpPr>
        <p:spPr>
          <a:xfrm>
            <a:off x="5282100" y="367438"/>
            <a:ext cx="6986100" cy="65307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o 1">
  <p:cSld name="2_Texto_1">
    <p:bg>
      <p:bgPr>
        <a:solidFill>
          <a:schemeClr val="accent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2f5359ab914_0_1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5227" y="29625"/>
            <a:ext cx="12401552" cy="65893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2f5359ab914_0_197"/>
          <p:cNvSpPr txBox="1">
            <a:spLocks noGrp="1"/>
          </p:cNvSpPr>
          <p:nvPr>
            <p:ph type="body" idx="1"/>
          </p:nvPr>
        </p:nvSpPr>
        <p:spPr>
          <a:xfrm>
            <a:off x="515810" y="15158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g2f5359ab914_0_197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2" name="Google Shape;92;g2f5359ab914_0_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000"/>
            <a:ext cx="12192000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f5359ab914_0_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exto">
  <p:cSld name="8_Text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f5359ab914_0_2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f5359ab914_0_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2760" y="2130532"/>
            <a:ext cx="2663523" cy="25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f5359ab914_0_2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7714" y="1746738"/>
            <a:ext cx="3041526" cy="33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f5359ab914_0_2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1239" y="1793875"/>
            <a:ext cx="3244073" cy="32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f5359ab914_0_2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8366" y="2054332"/>
            <a:ext cx="2909349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f5359ab914_0_20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56968" y="1963910"/>
            <a:ext cx="3339241" cy="293018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f5359ab914_0_203"/>
          <p:cNvSpPr txBox="1"/>
          <p:nvPr/>
        </p:nvSpPr>
        <p:spPr>
          <a:xfrm>
            <a:off x="4075690" y="2935750"/>
            <a:ext cx="3974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rPr>
              <a:t>Muchas gracias</a:t>
            </a:r>
            <a:endParaRPr sz="4000" b="1" i="0" u="none" strike="noStrike" cap="none">
              <a:solidFill>
                <a:srgbClr val="FE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" name="Google Shape;102;g2f5359ab914_0_20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9000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bg>
      <p:bgPr>
        <a:solidFill>
          <a:schemeClr val="accent3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2f5359ab914_0_2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" y="1"/>
            <a:ext cx="12192002" cy="506984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2f5359ab914_0_212"/>
          <p:cNvSpPr txBox="1">
            <a:spLocks noGrp="1"/>
          </p:cNvSpPr>
          <p:nvPr>
            <p:ph type="ctrTitle"/>
          </p:nvPr>
        </p:nvSpPr>
        <p:spPr>
          <a:xfrm>
            <a:off x="481424" y="4463320"/>
            <a:ext cx="76809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f5359ab914_0_212"/>
          <p:cNvSpPr txBox="1">
            <a:spLocks noGrp="1"/>
          </p:cNvSpPr>
          <p:nvPr>
            <p:ph type="subTitle" idx="1"/>
          </p:nvPr>
        </p:nvSpPr>
        <p:spPr>
          <a:xfrm>
            <a:off x="552544" y="5220195"/>
            <a:ext cx="44361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  <a:defRPr sz="220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g2f5359ab914_0_212"/>
          <p:cNvSpPr/>
          <p:nvPr/>
        </p:nvSpPr>
        <p:spPr>
          <a:xfrm>
            <a:off x="9310255" y="166534"/>
            <a:ext cx="2594700" cy="11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2f5359ab914_0_212"/>
          <p:cNvSpPr/>
          <p:nvPr/>
        </p:nvSpPr>
        <p:spPr>
          <a:xfrm>
            <a:off x="9717370" y="166534"/>
            <a:ext cx="2474700" cy="6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g2f5359ab914_0_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5045" y="208772"/>
            <a:ext cx="1649761" cy="152068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f5359ab914_0_212"/>
          <p:cNvSpPr txBox="1">
            <a:spLocks noGrp="1"/>
          </p:cNvSpPr>
          <p:nvPr>
            <p:ph type="body" idx="2"/>
          </p:nvPr>
        </p:nvSpPr>
        <p:spPr>
          <a:xfrm>
            <a:off x="481013" y="3979333"/>
            <a:ext cx="5208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2f5359ab914_0_212"/>
          <p:cNvSpPr txBox="1"/>
          <p:nvPr/>
        </p:nvSpPr>
        <p:spPr>
          <a:xfrm>
            <a:off x="-152400" y="281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g2f5359ab914_0_2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o">
  <p:cSld name="1_Texto">
    <p:bg>
      <p:bgPr>
        <a:solidFill>
          <a:schemeClr val="accent3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2f5359ab914_0_2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104777" y="-1"/>
            <a:ext cx="12401552" cy="5715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f5359ab914_0_222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2f5359ab914_0_222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g2f5359ab914_0_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imagen 50/50">
  <p:cSld name="Texto e imagen 50/50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5359ab914_0_227"/>
          <p:cNvSpPr txBox="1">
            <a:spLocks noGrp="1"/>
          </p:cNvSpPr>
          <p:nvPr>
            <p:ph type="body" idx="1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g2f5359ab914_0_22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g2f5359ab914_0_227"/>
          <p:cNvSpPr txBox="1">
            <a:spLocks noGrp="1"/>
          </p:cNvSpPr>
          <p:nvPr>
            <p:ph type="body" idx="3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2f5359ab914_0_227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íconos">
  <p:cSld name="ícono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5359ab914_0_232"/>
          <p:cNvSpPr txBox="1">
            <a:spLocks noGrp="1"/>
          </p:cNvSpPr>
          <p:nvPr>
            <p:ph type="body" idx="1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5" name="Google Shape;125;g2f5359ab914_0_232" descr="Objetiv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8875" y="5486392"/>
            <a:ext cx="763570" cy="76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f5359ab914_0_232" descr="Prismátic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8758" y="4399145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f5359ab914_0_232" descr="Au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8117" y="1421214"/>
            <a:ext cx="888150" cy="8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f5359ab914_0_2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321" y="1587164"/>
            <a:ext cx="458767" cy="78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f5359ab914_0_2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2993" y="3557207"/>
            <a:ext cx="739423" cy="91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f5359ab914_0_2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07140" y="5486391"/>
            <a:ext cx="710104" cy="710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f5359ab914_0_2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04095" y="1406620"/>
            <a:ext cx="813130" cy="100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f5359ab914_0_2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35750" y="2600314"/>
            <a:ext cx="818447" cy="103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f5359ab914_0_23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4535" y="2593447"/>
            <a:ext cx="796338" cy="85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f5359ab914_0_23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731528" y="3514478"/>
            <a:ext cx="470755" cy="58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f5359ab914_0_23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65424" y="5443696"/>
            <a:ext cx="685799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f5359ab914_0_23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94651" y="2633847"/>
            <a:ext cx="735082" cy="93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f5359ab914_0_23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65320" y="3377236"/>
            <a:ext cx="686419" cy="86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f5359ab914_0_232" descr="Lecturer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679640" y="1520872"/>
            <a:ext cx="751187" cy="75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f5359ab914_0_23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02946" y="5443696"/>
            <a:ext cx="579516" cy="71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f5359ab914_0_23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49519" y="4644516"/>
            <a:ext cx="486370" cy="59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f5359ab914_0_23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427159" y="3643675"/>
            <a:ext cx="670066" cy="83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f5359ab914_0_232" descr="Dinero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580158" y="5422999"/>
            <a:ext cx="773496" cy="77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f5359ab914_0_232" descr="Mejora continua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476370" y="4242865"/>
            <a:ext cx="981072" cy="98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f5359ab914_0_232"/>
          <p:cNvPicPr preferRelativeResize="0"/>
          <p:nvPr/>
        </p:nvPicPr>
        <p:blipFill rotWithShape="1">
          <a:blip r:embed="rId21">
            <a:alphaModFix/>
          </a:blip>
          <a:srcRect r="53126"/>
          <a:stretch/>
        </p:blipFill>
        <p:spPr>
          <a:xfrm>
            <a:off x="4825340" y="3395648"/>
            <a:ext cx="459787" cy="121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f5359ab914_0_23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086506" y="3655909"/>
            <a:ext cx="716935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f5359ab914_0_23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853800" y="2363771"/>
            <a:ext cx="913720" cy="112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f5359ab914_0_232" descr="Heart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633597" y="1444455"/>
            <a:ext cx="666619" cy="60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f5359ab914_0_232" descr="Man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46010" y="2588592"/>
            <a:ext cx="818447" cy="74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f5359ab914_0_232" descr="Body builder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4694682" y="4568389"/>
            <a:ext cx="721103" cy="65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f5359ab914_0_232" descr="Children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914187" y="4399145"/>
            <a:ext cx="1061573" cy="96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f5359ab914_0_232" descr="Shoe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4629025" y="5475038"/>
            <a:ext cx="852416" cy="77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f5359ab914_0_232" descr="Open hand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5853801" y="3442498"/>
            <a:ext cx="913719" cy="83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f5359ab914_0_232" descr="Puzzle pieces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987773" y="5331027"/>
            <a:ext cx="914400" cy="83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f5359ab914_0_232" descr="Employee badge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3364307" y="4500509"/>
            <a:ext cx="795771" cy="72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f5359ab914_0_232" descr="Trophy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7433003" y="3571543"/>
            <a:ext cx="550641" cy="500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f5359ab914_0_232" descr="Daily calendar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7326378" y="1387393"/>
            <a:ext cx="763891" cy="76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f5359ab914_0_232" descr="Taxi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7306421" y="4336314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f5359ab914_0_232" descr="Burger and drink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7269268" y="2309364"/>
            <a:ext cx="878111" cy="87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f5359ab914_0_232" descr="Map with pin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8664806" y="2496141"/>
            <a:ext cx="604200" cy="6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f5359ab914_0_232" descr="Storytelling con relleno sólido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9785550" y="1336635"/>
            <a:ext cx="666619" cy="66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f5359ab914_0_232" descr="Bullseye con relleno sólido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9785550" y="2402066"/>
            <a:ext cx="753119" cy="75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f5359ab914_0_232" descr="Thought bubble con relleno sólido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9846061" y="4399145"/>
            <a:ext cx="684284" cy="68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f5359ab914_0_232" descr="Paperclip con relleno sólido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9852870" y="5466847"/>
            <a:ext cx="685799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f5359ab914_0_232" descr="Megaphone con relleno sólido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10904375" y="3462147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f5359ab914_0_232" descr="Clapping hands con relleno sólido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1921370" y="140662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f5359ab914_0_232" descr="Ticket con relleno sólido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10904375" y="1355374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f5359ab914_0_232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10811897" y="2327386"/>
            <a:ext cx="904329" cy="90432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f5359ab914_0_232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nchas">
  <p:cSld name="Mancha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2f5359ab914_0_2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820" y="2075307"/>
            <a:ext cx="2663523" cy="25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f5359ab914_0_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3117" y="2127728"/>
            <a:ext cx="2252854" cy="249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f5359ab914_0_2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4515" y="1999107"/>
            <a:ext cx="2727340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f5359ab914_0_2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7176" y="1999107"/>
            <a:ext cx="2909349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f5359ab914_0_2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61503" y="1908683"/>
            <a:ext cx="3339241" cy="293018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f5359ab914_0_278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1">
  <p:cSld name="Portada_1">
    <p:bg>
      <p:bgPr>
        <a:solidFill>
          <a:schemeClr val="dk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f5359ab914_0_285"/>
          <p:cNvSpPr txBox="1"/>
          <p:nvPr/>
        </p:nvSpPr>
        <p:spPr>
          <a:xfrm>
            <a:off x="-152400" y="281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g2f5359ab914_0_285"/>
          <p:cNvPicPr preferRelativeResize="0"/>
          <p:nvPr/>
        </p:nvPicPr>
        <p:blipFill rotWithShape="1">
          <a:blip r:embed="rId2">
            <a:alphaModFix/>
          </a:blip>
          <a:srcRect b="22088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o 1">
  <p:cSld name="4_Texto_1">
    <p:bg>
      <p:bgPr>
        <a:solidFill>
          <a:schemeClr val="dk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f5359ab914_0_2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43829"/>
            <a:ext cx="12192000" cy="193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f5359ab914_0_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5050"/>
            <a:ext cx="12192000" cy="512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f5359ab914_0_2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6750" y="1293750"/>
            <a:ext cx="4070475" cy="55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bg>
      <p:bgPr>
        <a:solidFill>
          <a:schemeClr val="accent3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2f653d3fb70_0_1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" y="1"/>
            <a:ext cx="12192002" cy="506984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f653d3fb70_0_142"/>
          <p:cNvSpPr txBox="1">
            <a:spLocks noGrp="1"/>
          </p:cNvSpPr>
          <p:nvPr>
            <p:ph type="ctrTitle"/>
          </p:nvPr>
        </p:nvSpPr>
        <p:spPr>
          <a:xfrm>
            <a:off x="481424" y="4463320"/>
            <a:ext cx="76809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g2f653d3fb70_0_142"/>
          <p:cNvSpPr txBox="1">
            <a:spLocks noGrp="1"/>
          </p:cNvSpPr>
          <p:nvPr>
            <p:ph type="subTitle" idx="1"/>
          </p:nvPr>
        </p:nvSpPr>
        <p:spPr>
          <a:xfrm>
            <a:off x="552544" y="5220195"/>
            <a:ext cx="44361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  <a:defRPr sz="220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g2f653d3fb70_0_142"/>
          <p:cNvSpPr/>
          <p:nvPr/>
        </p:nvSpPr>
        <p:spPr>
          <a:xfrm>
            <a:off x="9310255" y="166534"/>
            <a:ext cx="2594700" cy="11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f653d3fb70_0_142"/>
          <p:cNvSpPr/>
          <p:nvPr/>
        </p:nvSpPr>
        <p:spPr>
          <a:xfrm>
            <a:off x="9717370" y="166534"/>
            <a:ext cx="2474700" cy="6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g2f653d3fb70_0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5045" y="208772"/>
            <a:ext cx="1649761" cy="152068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2f653d3fb70_0_142"/>
          <p:cNvSpPr txBox="1">
            <a:spLocks noGrp="1"/>
          </p:cNvSpPr>
          <p:nvPr>
            <p:ph type="body" idx="2"/>
          </p:nvPr>
        </p:nvSpPr>
        <p:spPr>
          <a:xfrm>
            <a:off x="481013" y="3979333"/>
            <a:ext cx="5208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g2f653d3fb70_0_142"/>
          <p:cNvSpPr txBox="1"/>
          <p:nvPr/>
        </p:nvSpPr>
        <p:spPr>
          <a:xfrm>
            <a:off x="-152400" y="281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g2f653d3fb70_0_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exto">
  <p:cSld name="7_Texto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2f653d3fb70_0_152"/>
          <p:cNvPicPr preferRelativeResize="0"/>
          <p:nvPr/>
        </p:nvPicPr>
        <p:blipFill rotWithShape="1">
          <a:blip r:embed="rId2">
            <a:alphaModFix/>
          </a:blip>
          <a:srcRect l="42689" t="11705" r="5019" b="12283"/>
          <a:stretch/>
        </p:blipFill>
        <p:spPr>
          <a:xfrm>
            <a:off x="6435900" y="327300"/>
            <a:ext cx="5756099" cy="653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f653d3fb70_0_152"/>
          <p:cNvSpPr/>
          <p:nvPr/>
        </p:nvSpPr>
        <p:spPr>
          <a:xfrm>
            <a:off x="4586025" y="327300"/>
            <a:ext cx="5756100" cy="65307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g2f653d3fb70_0_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f653d3fb70_0_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o 1">
  <p:cSld name="4_Texto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g2f2dc2a354a_0_1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43829"/>
            <a:ext cx="12192000" cy="193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g2f2dc2a354a_0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750" y="1293750"/>
            <a:ext cx="4070475" cy="55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o">
  <p:cSld name="2_Texto">
    <p:bg>
      <p:bgPr>
        <a:solidFill>
          <a:schemeClr val="accent3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2f653d3fb70_0_1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5227" y="29625"/>
            <a:ext cx="12401552" cy="62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f653d3fb70_0_157"/>
          <p:cNvSpPr txBox="1">
            <a:spLocks noGrp="1"/>
          </p:cNvSpPr>
          <p:nvPr>
            <p:ph type="body" idx="1"/>
          </p:nvPr>
        </p:nvSpPr>
        <p:spPr>
          <a:xfrm>
            <a:off x="515810" y="15158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g2f653d3fb70_0_157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7" name="Google Shape;207;g2f653d3fb70_0_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000"/>
            <a:ext cx="12192000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f653d3fb70_0_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 1">
  <p:cSld name="3_Texto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f653d3fb70_0_163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g2f653d3fb70_0_163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2" name="Google Shape;212;g2f653d3fb70_0_1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f653d3fb70_0_163"/>
          <p:cNvPicPr preferRelativeResize="0"/>
          <p:nvPr/>
        </p:nvPicPr>
        <p:blipFill rotWithShape="1">
          <a:blip r:embed="rId3">
            <a:alphaModFix/>
          </a:blip>
          <a:srcRect b="22088"/>
          <a:stretch/>
        </p:blipFill>
        <p:spPr>
          <a:xfrm flipH="1">
            <a:off x="3125" y="6036003"/>
            <a:ext cx="12185750" cy="11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f653d3fb70_0_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">
  <p:cSld name="3_Texto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f653d3fb70_0_1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00800" y="1586750"/>
            <a:ext cx="4002425" cy="4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f653d3fb70_0_169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g2f653d3fb70_0_169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9" name="Google Shape;219;g2f653d3fb70_0_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f653d3fb70_0_169"/>
          <p:cNvPicPr preferRelativeResize="0"/>
          <p:nvPr/>
        </p:nvPicPr>
        <p:blipFill rotWithShape="1">
          <a:blip r:embed="rId4">
            <a:alphaModFix/>
          </a:blip>
          <a:srcRect t="3057" b="54769"/>
          <a:stretch/>
        </p:blipFill>
        <p:spPr>
          <a:xfrm flipH="1">
            <a:off x="3125" y="5807400"/>
            <a:ext cx="12185750" cy="10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2f653d3fb70_0_1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 1 1">
  <p:cSld name="3_Texto_1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2f653d3fb70_0_1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f653d3fb70_0_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exto">
  <p:cSld name="10_Texto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f653d3fb70_0_179"/>
          <p:cNvSpPr txBox="1">
            <a:spLocks noGrp="1"/>
          </p:cNvSpPr>
          <p:nvPr>
            <p:ph type="title"/>
          </p:nvPr>
        </p:nvSpPr>
        <p:spPr>
          <a:xfrm>
            <a:off x="837744" y="2985802"/>
            <a:ext cx="61575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1226"/>
              </a:buClr>
              <a:buSzPts val="3600"/>
              <a:buFont typeface="Calibri"/>
              <a:buNone/>
              <a:defRPr sz="3600">
                <a:solidFill>
                  <a:srgbClr val="D212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7" name="Google Shape;227;g2f653d3fb70_0_1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f653d3fb70_0_179"/>
          <p:cNvPicPr preferRelativeResize="0"/>
          <p:nvPr/>
        </p:nvPicPr>
        <p:blipFill rotWithShape="1">
          <a:blip r:embed="rId3">
            <a:alphaModFix/>
          </a:blip>
          <a:srcRect t="14729" b="14729"/>
          <a:stretch/>
        </p:blipFill>
        <p:spPr>
          <a:xfrm>
            <a:off x="6274000" y="374999"/>
            <a:ext cx="5994210" cy="6515581"/>
          </a:xfrm>
          <a:custGeom>
            <a:avLst/>
            <a:gdLst/>
            <a:ahLst/>
            <a:cxnLst/>
            <a:rect l="l" t="t" r="r" b="b"/>
            <a:pathLst>
              <a:path w="6497789" h="7489174" extrusionOk="0">
                <a:moveTo>
                  <a:pt x="1357760" y="3443346"/>
                </a:moveTo>
                <a:cubicBezTo>
                  <a:pt x="1217535" y="2211090"/>
                  <a:pt x="52276" y="290975"/>
                  <a:pt x="944" y="67012"/>
                </a:cubicBezTo>
                <a:cubicBezTo>
                  <a:pt x="-18596" y="-26797"/>
                  <a:pt x="259579" y="18708"/>
                  <a:pt x="1338357" y="7539"/>
                </a:cubicBezTo>
                <a:lnTo>
                  <a:pt x="6473611" y="0"/>
                </a:lnTo>
                <a:cubicBezTo>
                  <a:pt x="6494276" y="1082299"/>
                  <a:pt x="6504737" y="6237364"/>
                  <a:pt x="6492683" y="7472708"/>
                </a:cubicBezTo>
                <a:cubicBezTo>
                  <a:pt x="6546409" y="7506136"/>
                  <a:pt x="4805625" y="7423754"/>
                  <a:pt x="3955262" y="7468885"/>
                </a:cubicBezTo>
                <a:cubicBezTo>
                  <a:pt x="3104900" y="7514016"/>
                  <a:pt x="862861" y="7471313"/>
                  <a:pt x="842292" y="7460547"/>
                </a:cubicBezTo>
                <a:cubicBezTo>
                  <a:pt x="24327" y="7069860"/>
                  <a:pt x="1497985" y="4675602"/>
                  <a:pt x="1357760" y="344334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9" name="Google Shape;229;g2f653d3fb70_0_179"/>
          <p:cNvSpPr/>
          <p:nvPr/>
        </p:nvSpPr>
        <p:spPr>
          <a:xfrm>
            <a:off x="5282100" y="367438"/>
            <a:ext cx="6986100" cy="65307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g2f653d3fb70_0_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6600" y="-2723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o 1">
  <p:cSld name="2_Texto_1">
    <p:bg>
      <p:bgPr>
        <a:solidFill>
          <a:schemeClr val="accent3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2f653d3fb70_0_1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5227" y="29625"/>
            <a:ext cx="12401552" cy="658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f653d3fb70_0_185"/>
          <p:cNvSpPr txBox="1">
            <a:spLocks noGrp="1"/>
          </p:cNvSpPr>
          <p:nvPr>
            <p:ph type="body" idx="1"/>
          </p:nvPr>
        </p:nvSpPr>
        <p:spPr>
          <a:xfrm>
            <a:off x="515810" y="15158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g2f653d3fb70_0_185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5" name="Google Shape;235;g2f653d3fb70_0_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000"/>
            <a:ext cx="12192000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2f653d3fb70_0_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exto">
  <p:cSld name="8_Texto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2f653d3fb70_0_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2f653d3fb70_0_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2760" y="2130532"/>
            <a:ext cx="2663523" cy="25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2f653d3fb70_0_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7714" y="1746738"/>
            <a:ext cx="3041526" cy="33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2f653d3fb70_0_1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1239" y="1793875"/>
            <a:ext cx="3244073" cy="32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2f653d3fb70_0_1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8366" y="2054332"/>
            <a:ext cx="2909349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2f653d3fb70_0_19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56968" y="1963910"/>
            <a:ext cx="3339241" cy="293018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2f653d3fb70_0_191"/>
          <p:cNvSpPr txBox="1"/>
          <p:nvPr/>
        </p:nvSpPr>
        <p:spPr>
          <a:xfrm>
            <a:off x="4075690" y="2935750"/>
            <a:ext cx="3974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rPr>
              <a:t>Muchas gracias</a:t>
            </a:r>
            <a:endParaRPr sz="4000" b="1" i="0" u="none" strike="noStrike" cap="none">
              <a:solidFill>
                <a:srgbClr val="FE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5" name="Google Shape;245;g2f653d3fb70_0_19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9000"/>
            <a:ext cx="12192000" cy="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o">
  <p:cSld name="1_Texto">
    <p:bg>
      <p:bgPr>
        <a:solidFill>
          <a:schemeClr val="accent3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2f653d3fb70_0_2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104777" y="-1"/>
            <a:ext cx="12401552" cy="571507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2f653d3fb70_0_200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g2f653d3fb70_0_200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0" name="Google Shape;250;g2f653d3fb70_0_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imagen 50/50">
  <p:cSld name="Texto e imagen 50/50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f653d3fb70_0_205"/>
          <p:cNvSpPr txBox="1">
            <a:spLocks noGrp="1"/>
          </p:cNvSpPr>
          <p:nvPr>
            <p:ph type="body" idx="1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g2f653d3fb70_0_205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4" name="Google Shape;254;g2f653d3fb70_0_205"/>
          <p:cNvSpPr txBox="1">
            <a:spLocks noGrp="1"/>
          </p:cNvSpPr>
          <p:nvPr>
            <p:ph type="body" idx="3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g2f653d3fb70_0_205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íconos">
  <p:cSld name="ícono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653d3fb70_0_210"/>
          <p:cNvSpPr txBox="1">
            <a:spLocks noGrp="1"/>
          </p:cNvSpPr>
          <p:nvPr>
            <p:ph type="body" idx="1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8" name="Google Shape;258;g2f653d3fb70_0_210" descr="Objetiv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8875" y="5486392"/>
            <a:ext cx="763570" cy="76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f653d3fb70_0_210" descr="Prismátic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8758" y="4399145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f653d3fb70_0_210" descr="Au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8117" y="1421214"/>
            <a:ext cx="888150" cy="8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2f653d3fb70_0_2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321" y="1587164"/>
            <a:ext cx="458767" cy="78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2f653d3fb70_0_2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2993" y="3557207"/>
            <a:ext cx="739423" cy="91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2f653d3fb70_0_2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07140" y="5486391"/>
            <a:ext cx="710104" cy="710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f653d3fb70_0_2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04095" y="1406620"/>
            <a:ext cx="813130" cy="100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f653d3fb70_0_2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35750" y="2600314"/>
            <a:ext cx="818447" cy="103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2f653d3fb70_0_2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4535" y="2593447"/>
            <a:ext cx="796338" cy="85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2f653d3fb70_0_2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731528" y="3514478"/>
            <a:ext cx="470755" cy="58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2f653d3fb70_0_2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65424" y="5443696"/>
            <a:ext cx="685799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2f653d3fb70_0_2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94651" y="2633847"/>
            <a:ext cx="735082" cy="93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2f653d3fb70_0_2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65320" y="3377236"/>
            <a:ext cx="686419" cy="86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2f653d3fb70_0_210" descr="Lecturer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679640" y="1520872"/>
            <a:ext cx="751187" cy="75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2f653d3fb70_0_21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02946" y="5443696"/>
            <a:ext cx="579516" cy="71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2f653d3fb70_0_21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49519" y="4644516"/>
            <a:ext cx="486370" cy="59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f653d3fb70_0_21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427159" y="3643675"/>
            <a:ext cx="670066" cy="83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2f653d3fb70_0_210" descr="Dinero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580158" y="5422999"/>
            <a:ext cx="773496" cy="77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2f653d3fb70_0_210" descr="Mejora continua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476370" y="4242865"/>
            <a:ext cx="981072" cy="98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2f653d3fb70_0_210"/>
          <p:cNvPicPr preferRelativeResize="0"/>
          <p:nvPr/>
        </p:nvPicPr>
        <p:blipFill rotWithShape="1">
          <a:blip r:embed="rId21">
            <a:alphaModFix/>
          </a:blip>
          <a:srcRect r="53126"/>
          <a:stretch/>
        </p:blipFill>
        <p:spPr>
          <a:xfrm>
            <a:off x="4825340" y="3395648"/>
            <a:ext cx="459787" cy="121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2f653d3fb70_0_210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086506" y="3655909"/>
            <a:ext cx="716935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2f653d3fb70_0_210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853800" y="2363771"/>
            <a:ext cx="913720" cy="112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2f653d3fb70_0_210" descr="Heart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633597" y="1444455"/>
            <a:ext cx="666619" cy="60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2f653d3fb70_0_210" descr="Man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646010" y="2588592"/>
            <a:ext cx="818447" cy="74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f653d3fb70_0_210" descr="Body builder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4694682" y="4568389"/>
            <a:ext cx="721103" cy="65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2f653d3fb70_0_210" descr="Children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914187" y="4399145"/>
            <a:ext cx="1061573" cy="96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f653d3fb70_0_210" descr="Shoe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4629025" y="5475038"/>
            <a:ext cx="852416" cy="77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2f653d3fb70_0_210" descr="Open hand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5853801" y="3442498"/>
            <a:ext cx="913719" cy="83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2f653d3fb70_0_210" descr="Puzzle pieces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987773" y="5331027"/>
            <a:ext cx="914400" cy="83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2f653d3fb70_0_210" descr="Employee badge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3364307" y="4500509"/>
            <a:ext cx="795771" cy="72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2f653d3fb70_0_210" descr="Trophy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7433003" y="3571543"/>
            <a:ext cx="550641" cy="500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2f653d3fb70_0_210" descr="Daily calendar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7326378" y="1387393"/>
            <a:ext cx="763891" cy="76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2f653d3fb70_0_210" descr="Taxi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7306421" y="4336314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2f653d3fb70_0_210" descr="Burger and drink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7269268" y="2309364"/>
            <a:ext cx="878111" cy="87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2f653d3fb70_0_210" descr="Map with pin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8664806" y="2496141"/>
            <a:ext cx="604200" cy="6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2f653d3fb70_0_210" descr="Storytelling con relleno sólido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9785550" y="1336635"/>
            <a:ext cx="666619" cy="66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2f653d3fb70_0_210" descr="Bullseye con relleno sólido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9785550" y="2402066"/>
            <a:ext cx="753119" cy="75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2f653d3fb70_0_210" descr="Thought bubble con relleno sólido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9846061" y="4399145"/>
            <a:ext cx="684284" cy="68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2f653d3fb70_0_210" descr="Paperclip con relleno sólido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9852870" y="5466847"/>
            <a:ext cx="685799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2f653d3fb70_0_210" descr="Megaphone con relleno sólido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10904375" y="3462147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f653d3fb70_0_210" descr="Clapping hands con relleno sólido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1921370" y="140662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2f653d3fb70_0_210" descr="Ticket con relleno sólido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10904375" y="1355374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2f653d3fb70_0_210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10811897" y="2327386"/>
            <a:ext cx="904329" cy="90432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2f653d3fb70_0_210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7">
  <p:cSld name="CUSTOM_6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nchas">
  <p:cSld name="Mancha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g2f653d3fb70_0_2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820" y="2075307"/>
            <a:ext cx="2663523" cy="25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2f653d3fb70_0_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3117" y="2127728"/>
            <a:ext cx="2252854" cy="249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2f653d3fb70_0_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4515" y="1999107"/>
            <a:ext cx="2727340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2f653d3fb70_0_2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7176" y="1999107"/>
            <a:ext cx="2909349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f653d3fb70_0_2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61503" y="1908683"/>
            <a:ext cx="3339241" cy="293018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2f653d3fb70_0_256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1">
  <p:cSld name="Portada_1">
    <p:bg>
      <p:bgPr>
        <a:solidFill>
          <a:schemeClr val="dk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653d3fb70_0_263"/>
          <p:cNvSpPr txBox="1"/>
          <p:nvPr/>
        </p:nvSpPr>
        <p:spPr>
          <a:xfrm>
            <a:off x="-152400" y="281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g2f653d3fb70_0_263"/>
          <p:cNvPicPr preferRelativeResize="0"/>
          <p:nvPr/>
        </p:nvPicPr>
        <p:blipFill rotWithShape="1">
          <a:blip r:embed="rId2">
            <a:alphaModFix/>
          </a:blip>
          <a:srcRect b="22088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3">
  <p:cSld name="CUSTOM_1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nchas">
  <p:cSld name="Mancha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2f2dc2a354a_0_2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7825" y="4496125"/>
            <a:ext cx="8779401" cy="270334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g2f2dc2a354a_0_235"/>
          <p:cNvSpPr txBox="1"/>
          <p:nvPr/>
        </p:nvSpPr>
        <p:spPr>
          <a:xfrm>
            <a:off x="2598025" y="2902038"/>
            <a:ext cx="75543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¡Muchas gracias!</a:t>
            </a:r>
            <a:endParaRPr sz="4800" b="1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" name="Google Shape;22;g2f2dc2a354a_0_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2525" y="1349375"/>
            <a:ext cx="4809652" cy="65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g2f2dc2a354a_0_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077" y="-520900"/>
            <a:ext cx="7730074" cy="254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exto">
  <p:cSld name="7_Text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3"/>
          <p:cNvPicPr preferRelativeResize="0"/>
          <p:nvPr/>
        </p:nvPicPr>
        <p:blipFill rotWithShape="1">
          <a:blip r:embed="rId2">
            <a:alphaModFix/>
          </a:blip>
          <a:srcRect l="42687" t="11705" r="5023" b="12283"/>
          <a:stretch/>
        </p:blipFill>
        <p:spPr>
          <a:xfrm>
            <a:off x="6435900" y="327300"/>
            <a:ext cx="5756099" cy="65307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3"/>
          <p:cNvSpPr/>
          <p:nvPr/>
        </p:nvSpPr>
        <p:spPr>
          <a:xfrm>
            <a:off x="4586025" y="327300"/>
            <a:ext cx="5756100" cy="65307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 1">
  <p:cSld name="3_Texto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28c4cbc4a_0_81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g2f28c4cbc4a_0_81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g2f28c4cbc4a_0_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733750" y="600105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o">
  <p:cSld name="3_Text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00800" y="1586750"/>
            <a:ext cx="4002425" cy="4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733750" y="600105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2dc2a354a_0_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g2f2dc2a354a_0_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>
            <a:spLocks noGrp="1"/>
          </p:cNvSpPr>
          <p:nvPr>
            <p:ph type="title"/>
          </p:nvPr>
        </p:nvSpPr>
        <p:spPr>
          <a:xfrm>
            <a:off x="498233" y="201003"/>
            <a:ext cx="95315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f5359ab914_0_159"/>
          <p:cNvSpPr txBox="1">
            <a:spLocks noGrp="1"/>
          </p:cNvSpPr>
          <p:nvPr>
            <p:ph type="title"/>
          </p:nvPr>
        </p:nvSpPr>
        <p:spPr>
          <a:xfrm>
            <a:off x="498233" y="201003"/>
            <a:ext cx="953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g2f5359ab914_0_1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g2f5359ab914_0_1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f5359ab914_0_1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653d3fb70_0_137"/>
          <p:cNvSpPr txBox="1">
            <a:spLocks noGrp="1"/>
          </p:cNvSpPr>
          <p:nvPr>
            <p:ph type="title"/>
          </p:nvPr>
        </p:nvSpPr>
        <p:spPr>
          <a:xfrm>
            <a:off x="498233" y="201003"/>
            <a:ext cx="953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g2f653d3fb70_0_1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g2f653d3fb70_0_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g2f653d3fb70_0_1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97Wu8H7ER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2faf91f00f7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300" y="-1155200"/>
            <a:ext cx="11170499" cy="262907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2faf91f00f7_0_21"/>
          <p:cNvSpPr txBox="1"/>
          <p:nvPr/>
        </p:nvSpPr>
        <p:spPr>
          <a:xfrm>
            <a:off x="2284804" y="1705105"/>
            <a:ext cx="7622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1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patrona de Chile</a:t>
            </a:r>
            <a:endParaRPr sz="1400" b="1" i="0" u="none" strike="noStrike" cap="none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9" name="Google Shape;319;g2faf91f00f7_0_21"/>
          <p:cNvSpPr txBox="1"/>
          <p:nvPr/>
        </p:nvSpPr>
        <p:spPr>
          <a:xfrm>
            <a:off x="5579925" y="6021050"/>
            <a:ext cx="5721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3000" b="0" i="0" u="none" strike="noStrike" cap="non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° y </a:t>
            </a: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3000" b="0" i="0" u="none" strike="noStrike" cap="non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° básico</a:t>
            </a:r>
            <a:br>
              <a:rPr lang="en-US" sz="3000" b="0" i="0" u="none" strike="noStrike" cap="non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 b="0" i="0" u="none" strike="noStrike" cap="none">
              <a:solidFill>
                <a:srgbClr val="1D2C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g2faf91f00f7_0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273675" y="1639700"/>
            <a:ext cx="4070475" cy="55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2faf91f00f7_0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750" y="198525"/>
            <a:ext cx="1496449" cy="144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2faf91f00f7_0_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1079" y="5075575"/>
            <a:ext cx="5721000" cy="228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2faf91f00f7_0_21"/>
          <p:cNvPicPr preferRelativeResize="0"/>
          <p:nvPr/>
        </p:nvPicPr>
        <p:blipFill rotWithShape="1">
          <a:blip r:embed="rId7">
            <a:alphaModFix/>
          </a:blip>
          <a:srcRect t="4342" r="1787"/>
          <a:stretch/>
        </p:blipFill>
        <p:spPr>
          <a:xfrm>
            <a:off x="4875000" y="2800325"/>
            <a:ext cx="2442000" cy="2987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4" name="Google Shape;324;g2faf91f00f7_0_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53875" y="44474"/>
            <a:ext cx="1727082" cy="15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"/>
          <p:cNvSpPr txBox="1">
            <a:spLocks noGrp="1"/>
          </p:cNvSpPr>
          <p:nvPr>
            <p:ph type="title" idx="4294967295"/>
          </p:nvPr>
        </p:nvSpPr>
        <p:spPr>
          <a:xfrm>
            <a:off x="792024" y="548311"/>
            <a:ext cx="46713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Título del juego</a:t>
            </a:r>
            <a:endParaRPr/>
          </a:p>
        </p:txBody>
      </p:sp>
      <p:sp>
        <p:nvSpPr>
          <p:cNvPr id="431" name="Google Shape;431;p7"/>
          <p:cNvSpPr txBox="1">
            <a:spLocks noGrp="1"/>
          </p:cNvSpPr>
          <p:nvPr>
            <p:ph type="title" idx="4294967295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Juguemos a adivinar</a:t>
            </a:r>
            <a:endParaRPr/>
          </a:p>
        </p:txBody>
      </p:sp>
      <p:sp>
        <p:nvSpPr>
          <p:cNvPr id="432" name="Google Shape;432;p7"/>
          <p:cNvSpPr/>
          <p:nvPr/>
        </p:nvSpPr>
        <p:spPr>
          <a:xfrm>
            <a:off x="0" y="750775"/>
            <a:ext cx="9051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7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7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rgbClr val="D212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7"/>
          <p:cNvSpPr txBox="1"/>
          <p:nvPr/>
        </p:nvSpPr>
        <p:spPr>
          <a:xfrm>
            <a:off x="1633550" y="944025"/>
            <a:ext cx="7189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Chile camina junto a la Virgen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6" name="Google Shape;436;p7"/>
          <p:cNvSpPr/>
          <p:nvPr/>
        </p:nvSpPr>
        <p:spPr>
          <a:xfrm>
            <a:off x="395425" y="2215950"/>
            <a:ext cx="10122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7"/>
          <p:cNvSpPr txBox="1"/>
          <p:nvPr/>
        </p:nvSpPr>
        <p:spPr>
          <a:xfrm>
            <a:off x="535105" y="2409213"/>
            <a:ext cx="86484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7"/>
          <p:cNvSpPr/>
          <p:nvPr/>
        </p:nvSpPr>
        <p:spPr>
          <a:xfrm>
            <a:off x="395426" y="2215958"/>
            <a:ext cx="960000" cy="896100"/>
          </a:xfrm>
          <a:prstGeom prst="homePlate">
            <a:avLst>
              <a:gd name="adj" fmla="val 25903"/>
            </a:avLst>
          </a:prstGeom>
          <a:solidFill>
            <a:srgbClr val="D212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7"/>
          <p:cNvSpPr txBox="1"/>
          <p:nvPr/>
        </p:nvSpPr>
        <p:spPr>
          <a:xfrm>
            <a:off x="1631067" y="2296475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Formen 8 grupos de trabajo.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7"/>
          <p:cNvSpPr txBox="1"/>
          <p:nvPr/>
        </p:nvSpPr>
        <p:spPr>
          <a:xfrm>
            <a:off x="569878" y="2409213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7"/>
          <p:cNvSpPr/>
          <p:nvPr/>
        </p:nvSpPr>
        <p:spPr>
          <a:xfrm>
            <a:off x="395426" y="3305350"/>
            <a:ext cx="10122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7"/>
          <p:cNvSpPr/>
          <p:nvPr/>
        </p:nvSpPr>
        <p:spPr>
          <a:xfrm>
            <a:off x="395425" y="3305361"/>
            <a:ext cx="960000" cy="896100"/>
          </a:xfrm>
          <a:prstGeom prst="homePlate">
            <a:avLst>
              <a:gd name="adj" fmla="val 25903"/>
            </a:avLst>
          </a:prstGeom>
          <a:solidFill>
            <a:srgbClr val="94C01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7"/>
          <p:cNvSpPr txBox="1"/>
          <p:nvPr/>
        </p:nvSpPr>
        <p:spPr>
          <a:xfrm>
            <a:off x="1631068" y="338535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Cada grupo lea el hito o signo de devoción popular que el docente les haya asignado, disponible en el anexo </a:t>
            </a:r>
            <a:r>
              <a:rPr lang="en-US" sz="2000" b="1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Chile camina junto a la Virgen del Carmen.</a:t>
            </a:r>
            <a:endParaRPr sz="20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7"/>
          <p:cNvSpPr txBox="1"/>
          <p:nvPr/>
        </p:nvSpPr>
        <p:spPr>
          <a:xfrm>
            <a:off x="569877" y="3498616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7"/>
          <p:cNvSpPr/>
          <p:nvPr/>
        </p:nvSpPr>
        <p:spPr>
          <a:xfrm>
            <a:off x="395426" y="4394775"/>
            <a:ext cx="10122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7"/>
          <p:cNvSpPr/>
          <p:nvPr/>
        </p:nvSpPr>
        <p:spPr>
          <a:xfrm>
            <a:off x="395425" y="4394764"/>
            <a:ext cx="960000" cy="896100"/>
          </a:xfrm>
          <a:prstGeom prst="homePlate">
            <a:avLst>
              <a:gd name="adj" fmla="val 25903"/>
            </a:avLst>
          </a:prstGeom>
          <a:solidFill>
            <a:srgbClr val="F1910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7"/>
          <p:cNvSpPr txBox="1"/>
          <p:nvPr/>
        </p:nvSpPr>
        <p:spPr>
          <a:xfrm>
            <a:off x="1631068" y="447470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Elaboren un afiche relacionado con ese hito o devoción popular.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7"/>
          <p:cNvSpPr txBox="1"/>
          <p:nvPr/>
        </p:nvSpPr>
        <p:spPr>
          <a:xfrm>
            <a:off x="569877" y="4588019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7"/>
          <p:cNvSpPr/>
          <p:nvPr/>
        </p:nvSpPr>
        <p:spPr>
          <a:xfrm>
            <a:off x="395426" y="5484175"/>
            <a:ext cx="10122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7"/>
          <p:cNvSpPr/>
          <p:nvPr/>
        </p:nvSpPr>
        <p:spPr>
          <a:xfrm>
            <a:off x="395425" y="5484167"/>
            <a:ext cx="960000" cy="896100"/>
          </a:xfrm>
          <a:prstGeom prst="homePlate">
            <a:avLst>
              <a:gd name="adj" fmla="val 25903"/>
            </a:avLst>
          </a:prstGeom>
          <a:solidFill>
            <a:srgbClr val="37ABC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7"/>
          <p:cNvSpPr txBox="1"/>
          <p:nvPr/>
        </p:nvSpPr>
        <p:spPr>
          <a:xfrm>
            <a:off x="1631068" y="557245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Unan su afiche con otros para formar la línea de tiempo.</a:t>
            </a:r>
            <a:r>
              <a:rPr lang="en-US" sz="2000" i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7"/>
          <p:cNvSpPr txBox="1"/>
          <p:nvPr/>
        </p:nvSpPr>
        <p:spPr>
          <a:xfrm>
            <a:off x="569877" y="5677422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7" descr="Storytelling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58" y="812830"/>
            <a:ext cx="753444" cy="753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f653e2ded9_0_0"/>
          <p:cNvSpPr txBox="1">
            <a:spLocks noGrp="1"/>
          </p:cNvSpPr>
          <p:nvPr>
            <p:ph type="title" idx="4294967295"/>
          </p:nvPr>
        </p:nvSpPr>
        <p:spPr>
          <a:xfrm>
            <a:off x="792024" y="548311"/>
            <a:ext cx="46713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Título del juego</a:t>
            </a:r>
            <a:endParaRPr/>
          </a:p>
        </p:txBody>
      </p:sp>
      <p:sp>
        <p:nvSpPr>
          <p:cNvPr id="459" name="Google Shape;459;g2f653e2ded9_0_0"/>
          <p:cNvSpPr txBox="1">
            <a:spLocks noGrp="1"/>
          </p:cNvSpPr>
          <p:nvPr>
            <p:ph type="title" idx="4294967295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Juguemos a adivinar</a:t>
            </a:r>
            <a:endParaRPr/>
          </a:p>
        </p:txBody>
      </p:sp>
      <p:sp>
        <p:nvSpPr>
          <p:cNvPr id="460" name="Google Shape;460;g2f653e2ded9_0_0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2f653e2ded9_0_0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2f653e2ded9_0_0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rgbClr val="D212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2f653e2ded9_0_0"/>
          <p:cNvSpPr txBox="1"/>
          <p:nvPr/>
        </p:nvSpPr>
        <p:spPr>
          <a:xfrm>
            <a:off x="1633550" y="944025"/>
            <a:ext cx="6065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¿Qué incorporar en el afiche?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4" name="Google Shape;464;g2f653e2ded9_0_0"/>
          <p:cNvSpPr/>
          <p:nvPr/>
        </p:nvSpPr>
        <p:spPr>
          <a:xfrm>
            <a:off x="395425" y="2215950"/>
            <a:ext cx="10122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g2f653e2ded9_0_0"/>
          <p:cNvSpPr txBox="1"/>
          <p:nvPr/>
        </p:nvSpPr>
        <p:spPr>
          <a:xfrm>
            <a:off x="535105" y="2409213"/>
            <a:ext cx="86484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g2f653e2ded9_0_0"/>
          <p:cNvSpPr/>
          <p:nvPr/>
        </p:nvSpPr>
        <p:spPr>
          <a:xfrm>
            <a:off x="395426" y="2215958"/>
            <a:ext cx="960000" cy="896100"/>
          </a:xfrm>
          <a:prstGeom prst="homePlate">
            <a:avLst>
              <a:gd name="adj" fmla="val 25903"/>
            </a:avLst>
          </a:prstGeom>
          <a:solidFill>
            <a:srgbClr val="D212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g2f653e2ded9_0_0"/>
          <p:cNvSpPr txBox="1"/>
          <p:nvPr/>
        </p:nvSpPr>
        <p:spPr>
          <a:xfrm>
            <a:off x="1631067" y="2296475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Un título atractivo.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g2f653e2ded9_0_0"/>
          <p:cNvSpPr txBox="1"/>
          <p:nvPr/>
        </p:nvSpPr>
        <p:spPr>
          <a:xfrm>
            <a:off x="569878" y="2409213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g2f653e2ded9_0_0"/>
          <p:cNvSpPr/>
          <p:nvPr/>
        </p:nvSpPr>
        <p:spPr>
          <a:xfrm>
            <a:off x="395426" y="3305350"/>
            <a:ext cx="10122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g2f653e2ded9_0_0"/>
          <p:cNvSpPr/>
          <p:nvPr/>
        </p:nvSpPr>
        <p:spPr>
          <a:xfrm>
            <a:off x="395425" y="3305361"/>
            <a:ext cx="960000" cy="896100"/>
          </a:xfrm>
          <a:prstGeom prst="homePlate">
            <a:avLst>
              <a:gd name="adj" fmla="val 25903"/>
            </a:avLst>
          </a:prstGeom>
          <a:solidFill>
            <a:srgbClr val="94C01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g2f653e2ded9_0_0"/>
          <p:cNvSpPr txBox="1"/>
          <p:nvPr/>
        </p:nvSpPr>
        <p:spPr>
          <a:xfrm>
            <a:off x="1631068" y="338535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Un dibujo representativo o la imagen disponible en el documento.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g2f653e2ded9_0_0"/>
          <p:cNvSpPr txBox="1"/>
          <p:nvPr/>
        </p:nvSpPr>
        <p:spPr>
          <a:xfrm>
            <a:off x="569877" y="3498616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2f653e2ded9_0_0"/>
          <p:cNvSpPr/>
          <p:nvPr/>
        </p:nvSpPr>
        <p:spPr>
          <a:xfrm>
            <a:off x="395426" y="4394775"/>
            <a:ext cx="10122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g2f653e2ded9_0_0"/>
          <p:cNvSpPr/>
          <p:nvPr/>
        </p:nvSpPr>
        <p:spPr>
          <a:xfrm>
            <a:off x="395425" y="4394764"/>
            <a:ext cx="960000" cy="896100"/>
          </a:xfrm>
          <a:prstGeom prst="homePlate">
            <a:avLst>
              <a:gd name="adj" fmla="val 25903"/>
            </a:avLst>
          </a:prstGeom>
          <a:solidFill>
            <a:srgbClr val="F1910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g2f653e2ded9_0_0"/>
          <p:cNvSpPr txBox="1"/>
          <p:nvPr/>
        </p:nvSpPr>
        <p:spPr>
          <a:xfrm>
            <a:off x="1631068" y="447470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Explicación breve del hito que han trabajado.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g2f653e2ded9_0_0"/>
          <p:cNvSpPr txBox="1"/>
          <p:nvPr/>
        </p:nvSpPr>
        <p:spPr>
          <a:xfrm>
            <a:off x="569877" y="4588019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g2f653e2ded9_0_0"/>
          <p:cNvSpPr/>
          <p:nvPr/>
        </p:nvSpPr>
        <p:spPr>
          <a:xfrm>
            <a:off x="395426" y="5484175"/>
            <a:ext cx="101223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g2f653e2ded9_0_0"/>
          <p:cNvSpPr/>
          <p:nvPr/>
        </p:nvSpPr>
        <p:spPr>
          <a:xfrm>
            <a:off x="395425" y="5484167"/>
            <a:ext cx="960000" cy="896100"/>
          </a:xfrm>
          <a:prstGeom prst="homePlate">
            <a:avLst>
              <a:gd name="adj" fmla="val 25903"/>
            </a:avLst>
          </a:prstGeom>
          <a:solidFill>
            <a:srgbClr val="37ABC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2f653e2ded9_0_0"/>
          <p:cNvSpPr txBox="1"/>
          <p:nvPr/>
        </p:nvSpPr>
        <p:spPr>
          <a:xfrm>
            <a:off x="1631068" y="557245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Una pequeña reflexión a la pregunta que se plantea.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g2f653e2ded9_0_0"/>
          <p:cNvSpPr txBox="1"/>
          <p:nvPr/>
        </p:nvSpPr>
        <p:spPr>
          <a:xfrm>
            <a:off x="569877" y="5677422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1" name="Google Shape;481;g2f653e2ded9_0_0" descr="Storytelling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58" y="812830"/>
            <a:ext cx="753444" cy="753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f5359ab914_0_381"/>
          <p:cNvSpPr/>
          <p:nvPr/>
        </p:nvSpPr>
        <p:spPr>
          <a:xfrm>
            <a:off x="2141880" y="1676399"/>
            <a:ext cx="7834800" cy="3507900"/>
          </a:xfrm>
          <a:prstGeom prst="roundRect">
            <a:avLst>
              <a:gd name="adj" fmla="val 339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2f5359ab914_0_381"/>
          <p:cNvSpPr>
            <a:spLocks noGrp="1"/>
          </p:cNvSpPr>
          <p:nvPr>
            <p:ph type="body" idx="4294967295"/>
          </p:nvPr>
        </p:nvSpPr>
        <p:spPr>
          <a:xfrm>
            <a:off x="2579688" y="1408113"/>
            <a:ext cx="7032600" cy="536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215900" dist="50800" dir="5400000" sx="101000" sy="101000" algn="ctr" rotWithShape="0">
              <a:srgbClr val="000000">
                <a:alpha val="7255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38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 de la clase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g2f5359ab914_0_381"/>
          <p:cNvSpPr txBox="1"/>
          <p:nvPr/>
        </p:nvSpPr>
        <p:spPr>
          <a:xfrm>
            <a:off x="2690941" y="2830219"/>
            <a:ext cx="6736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¿Cómo la Virgen del Carmen cuida de Chile?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5359ab914_0_149"/>
          <p:cNvSpPr txBox="1">
            <a:spLocks noGrp="1"/>
          </p:cNvSpPr>
          <p:nvPr>
            <p:ph type="title" idx="4294967295"/>
          </p:nvPr>
        </p:nvSpPr>
        <p:spPr>
          <a:xfrm>
            <a:off x="3939048" y="548311"/>
            <a:ext cx="5543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Oración</a:t>
            </a:r>
            <a:endParaRPr/>
          </a:p>
        </p:txBody>
      </p:sp>
      <p:sp>
        <p:nvSpPr>
          <p:cNvPr id="330" name="Google Shape;330;g2f5359ab914_0_149"/>
          <p:cNvSpPr/>
          <p:nvPr/>
        </p:nvSpPr>
        <p:spPr>
          <a:xfrm>
            <a:off x="0" y="750775"/>
            <a:ext cx="77799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2f5359ab914_0_149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rgbClr val="D212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2f5359ab914_0_149"/>
          <p:cNvSpPr txBox="1"/>
          <p:nvPr/>
        </p:nvSpPr>
        <p:spPr>
          <a:xfrm>
            <a:off x="1414502" y="921775"/>
            <a:ext cx="6180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Oración a la Virgen del Carmen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33" name="Google Shape;333;g2f5359ab914_0_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253" y="805592"/>
            <a:ext cx="786525" cy="7865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2f5359ab914_0_149"/>
          <p:cNvSpPr txBox="1"/>
          <p:nvPr/>
        </p:nvSpPr>
        <p:spPr>
          <a:xfrm>
            <a:off x="479325" y="1941875"/>
            <a:ext cx="35766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Madre del Carmelo,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Tengo mil dificultades, ayúdame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 los enemigos del alma, sálvame.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mis desaciertos, ilumíname.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mis dudas y penas, confórtame. 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mis enfermedades, fortaléceme. Cuando me desprecien, anímame.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2f5359ab914_0_149"/>
          <p:cNvSpPr txBox="1"/>
          <p:nvPr/>
        </p:nvSpPr>
        <p:spPr>
          <a:xfrm>
            <a:off x="4129700" y="1941875"/>
            <a:ext cx="37854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las tentaciones, defiéndeme.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las horas difíciles, consuélame.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 tu corazón maternal, ámame. 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 tu inmenso poder, protégeme. Y en tus brazos de madre, recíbeme.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Virgen del Carmen, ruega por nosotros.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Amén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g2f5359ab914_0_292"/>
          <p:cNvPicPr preferRelativeResize="0"/>
          <p:nvPr/>
        </p:nvPicPr>
        <p:blipFill rotWithShape="1">
          <a:blip r:embed="rId3">
            <a:alphaModFix/>
          </a:blip>
          <a:srcRect l="20944" r="16851"/>
          <a:stretch/>
        </p:blipFill>
        <p:spPr>
          <a:xfrm>
            <a:off x="3592652" y="1917387"/>
            <a:ext cx="2290103" cy="408555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2f5359ab914_0_292"/>
          <p:cNvSpPr/>
          <p:nvPr/>
        </p:nvSpPr>
        <p:spPr>
          <a:xfrm>
            <a:off x="519300" y="1869625"/>
            <a:ext cx="2702100" cy="4385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3" name="Google Shape;343;g2f5359ab914_0_292"/>
          <p:cNvSpPr/>
          <p:nvPr/>
        </p:nvSpPr>
        <p:spPr>
          <a:xfrm>
            <a:off x="9176156" y="1869625"/>
            <a:ext cx="2702100" cy="4385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4" name="Google Shape;344;g2f5359ab914_0_292"/>
          <p:cNvSpPr/>
          <p:nvPr/>
        </p:nvSpPr>
        <p:spPr>
          <a:xfrm>
            <a:off x="6290537" y="1869625"/>
            <a:ext cx="2702100" cy="4385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5" name="Google Shape;345;g2f5359ab914_0_292"/>
          <p:cNvSpPr/>
          <p:nvPr/>
        </p:nvSpPr>
        <p:spPr>
          <a:xfrm>
            <a:off x="3404919" y="1869625"/>
            <a:ext cx="2702100" cy="4385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46" name="Google Shape;346;g2f5359ab914_0_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966" y="2181330"/>
            <a:ext cx="2536482" cy="351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2f5359ab914_0_2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67476" y="2038270"/>
            <a:ext cx="2610685" cy="390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2f5359ab914_0_292"/>
          <p:cNvPicPr preferRelativeResize="0"/>
          <p:nvPr/>
        </p:nvPicPr>
        <p:blipFill rotWithShape="1">
          <a:blip r:embed="rId6">
            <a:alphaModFix/>
          </a:blip>
          <a:srcRect t="6681" r="7209"/>
          <a:stretch/>
        </p:blipFill>
        <p:spPr>
          <a:xfrm>
            <a:off x="6290537" y="1956631"/>
            <a:ext cx="2677646" cy="373552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2f5359ab914_0_292"/>
          <p:cNvSpPr txBox="1">
            <a:spLocks noGrp="1"/>
          </p:cNvSpPr>
          <p:nvPr>
            <p:ph type="title" idx="4294967295"/>
          </p:nvPr>
        </p:nvSpPr>
        <p:spPr>
          <a:xfrm>
            <a:off x="792024" y="54831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Título de la Provocación</a:t>
            </a:r>
            <a:endParaRPr/>
          </a:p>
        </p:txBody>
      </p:sp>
      <p:sp>
        <p:nvSpPr>
          <p:cNvPr id="350" name="Google Shape;350;g2f5359ab914_0_292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2f5359ab914_0_292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2f5359ab914_0_292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rgbClr val="D212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2f5359ab914_0_292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dirty="0">
                <a:latin typeface="Comic Sans MS"/>
                <a:ea typeface="Comic Sans MS"/>
                <a:cs typeface="Comic Sans MS"/>
                <a:sym typeface="Comic Sans MS"/>
              </a:rPr>
              <a:t>Mi </a:t>
            </a:r>
            <a:r>
              <a:rPr lang="en-US" sz="3000" b="1" dirty="0" err="1">
                <a:latin typeface="Comic Sans MS"/>
                <a:ea typeface="Comic Sans MS"/>
                <a:cs typeface="Comic Sans MS"/>
                <a:sym typeface="Comic Sans MS"/>
              </a:rPr>
              <a:t>superhéroe</a:t>
            </a:r>
            <a:r>
              <a:rPr lang="en-US" sz="30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000" b="1" dirty="0" err="1">
                <a:latin typeface="Comic Sans MS"/>
                <a:ea typeface="Comic Sans MS"/>
                <a:cs typeface="Comic Sans MS"/>
                <a:sym typeface="Comic Sans MS"/>
              </a:rPr>
              <a:t>elegido</a:t>
            </a:r>
            <a:endParaRPr sz="1400" b="1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54" name="Google Shape;354;g2f5359ab914_0_292" descr="Thought bubble con relleno sólid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57622" y="746995"/>
            <a:ext cx="850665" cy="8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2f5359ab914_0_292"/>
          <p:cNvSpPr/>
          <p:nvPr/>
        </p:nvSpPr>
        <p:spPr>
          <a:xfrm>
            <a:off x="1251196" y="6012374"/>
            <a:ext cx="1241100" cy="561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56" name="Google Shape;356;g2f5359ab914_0_292"/>
          <p:cNvSpPr txBox="1"/>
          <p:nvPr/>
        </p:nvSpPr>
        <p:spPr>
          <a:xfrm>
            <a:off x="1546164" y="6023392"/>
            <a:ext cx="655200" cy="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sz="2500" b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7" name="Google Shape;357;g2f5359ab914_0_292"/>
          <p:cNvSpPr/>
          <p:nvPr/>
        </p:nvSpPr>
        <p:spPr>
          <a:xfrm>
            <a:off x="4136814" y="6012374"/>
            <a:ext cx="1241100" cy="5619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58" name="Google Shape;358;g2f5359ab914_0_292"/>
          <p:cNvSpPr txBox="1"/>
          <p:nvPr/>
        </p:nvSpPr>
        <p:spPr>
          <a:xfrm>
            <a:off x="4431783" y="6023392"/>
            <a:ext cx="655200" cy="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sz="2500" b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9" name="Google Shape;359;g2f5359ab914_0_292"/>
          <p:cNvSpPr/>
          <p:nvPr/>
        </p:nvSpPr>
        <p:spPr>
          <a:xfrm>
            <a:off x="7100422" y="6012374"/>
            <a:ext cx="1241100" cy="561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0" name="Google Shape;360;g2f5359ab914_0_292"/>
          <p:cNvSpPr txBox="1"/>
          <p:nvPr/>
        </p:nvSpPr>
        <p:spPr>
          <a:xfrm>
            <a:off x="7395391" y="6023392"/>
            <a:ext cx="655200" cy="52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 sz="2500" b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1" name="Google Shape;361;g2f5359ab914_0_292"/>
          <p:cNvSpPr/>
          <p:nvPr/>
        </p:nvSpPr>
        <p:spPr>
          <a:xfrm>
            <a:off x="9986041" y="6012374"/>
            <a:ext cx="1241100" cy="5619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2" name="Google Shape;362;g2f5359ab914_0_292"/>
          <p:cNvSpPr txBox="1"/>
          <p:nvPr/>
        </p:nvSpPr>
        <p:spPr>
          <a:xfrm>
            <a:off x="10281009" y="6023392"/>
            <a:ext cx="655200" cy="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 sz="2500" b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"/>
          <p:cNvSpPr/>
          <p:nvPr/>
        </p:nvSpPr>
        <p:spPr>
          <a:xfrm>
            <a:off x="2141880" y="1676399"/>
            <a:ext cx="7834800" cy="3507900"/>
          </a:xfrm>
          <a:prstGeom prst="roundRect">
            <a:avLst>
              <a:gd name="adj" fmla="val 3397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5"/>
          <p:cNvSpPr>
            <a:spLocks noGrp="1"/>
          </p:cNvSpPr>
          <p:nvPr>
            <p:ph type="body" idx="4294967295"/>
          </p:nvPr>
        </p:nvSpPr>
        <p:spPr>
          <a:xfrm>
            <a:off x="2579688" y="1408113"/>
            <a:ext cx="7032600" cy="536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215900" dist="50800" dir="5400000" sx="101000" sy="101000" algn="ctr" rotWithShape="0">
              <a:srgbClr val="000000">
                <a:alpha val="72549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38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 de la clase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5"/>
          <p:cNvSpPr txBox="1"/>
          <p:nvPr/>
        </p:nvSpPr>
        <p:spPr>
          <a:xfrm>
            <a:off x="2690941" y="2830219"/>
            <a:ext cx="6736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¿Cómo la Virgen del Carmen cuida de Chile?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f5359ab914_0_388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2f5359ab914_0_388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2f5359ab914_0_388"/>
          <p:cNvSpPr txBox="1"/>
          <p:nvPr/>
        </p:nvSpPr>
        <p:spPr>
          <a:xfrm>
            <a:off x="1785938" y="944036"/>
            <a:ext cx="5357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Pedir por Chile</a:t>
            </a:r>
            <a:endParaRPr sz="3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8" name="Google Shape;378;g2f5359ab914_0_388"/>
          <p:cNvSpPr txBox="1"/>
          <p:nvPr/>
        </p:nvSpPr>
        <p:spPr>
          <a:xfrm>
            <a:off x="908341" y="2874244"/>
            <a:ext cx="6736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¿Qué le pedirías a la Virgen del Carmen para Chile?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g2f5359ab914_0_3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10749">
            <a:off x="7565741" y="1353374"/>
            <a:ext cx="4242359" cy="4242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2f5359ab914_0_388" descr="Thought bubble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507" y="783055"/>
            <a:ext cx="831600" cy="83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f5359ab914_0_336"/>
          <p:cNvSpPr txBox="1">
            <a:spLocks noGrp="1"/>
          </p:cNvSpPr>
          <p:nvPr>
            <p:ph type="title" idx="4294967295"/>
          </p:nvPr>
        </p:nvSpPr>
        <p:spPr>
          <a:xfrm>
            <a:off x="792024" y="54831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Reflexionemos</a:t>
            </a:r>
            <a:endParaRPr/>
          </a:p>
        </p:txBody>
      </p:sp>
      <p:sp>
        <p:nvSpPr>
          <p:cNvPr id="386" name="Google Shape;386;g2f5359ab914_0_336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2f5359ab914_0_336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g2f5359ab914_0_336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rgbClr val="D212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g2f5359ab914_0_336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Reflexionemos 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90" name="Google Shape;390;g2f5359ab914_0_336" descr="Thought bubble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7622" y="746995"/>
            <a:ext cx="850665" cy="8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Google Shape;391;g2f5359ab914_0_336"/>
          <p:cNvCxnSpPr>
            <a:stCxn id="392" idx="4"/>
            <a:endCxn id="393" idx="4"/>
          </p:cNvCxnSpPr>
          <p:nvPr/>
        </p:nvCxnSpPr>
        <p:spPr>
          <a:xfrm>
            <a:off x="1000887" y="2420652"/>
            <a:ext cx="7800" cy="2237100"/>
          </a:xfrm>
          <a:prstGeom prst="straightConnector1">
            <a:avLst/>
          </a:prstGeom>
          <a:noFill/>
          <a:ln w="38100" cap="flat" cmpd="sng">
            <a:solidFill>
              <a:srgbClr val="F1910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394" name="Google Shape;394;g2f5359ab914_0_336"/>
          <p:cNvSpPr txBox="1"/>
          <p:nvPr/>
        </p:nvSpPr>
        <p:spPr>
          <a:xfrm>
            <a:off x="1266082" y="2022703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27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sz="27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7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27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superhéroes</a:t>
            </a:r>
            <a:r>
              <a:rPr lang="en-US" sz="27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elegirían</a:t>
            </a:r>
            <a:r>
              <a:rPr lang="en-US" sz="27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7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US" sz="27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7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necesitar</a:t>
            </a:r>
            <a:r>
              <a:rPr lang="en-US" sz="27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7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sz="27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? ¿Por </a:t>
            </a:r>
            <a:r>
              <a:rPr lang="en-US" sz="27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27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?</a:t>
            </a:r>
            <a:endParaRPr sz="27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dirty="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2f5359ab914_0_336"/>
          <p:cNvSpPr txBox="1"/>
          <p:nvPr/>
        </p:nvSpPr>
        <p:spPr>
          <a:xfrm>
            <a:off x="1266081" y="3148098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¿En qué situaciones les gustaría tener su ayuda y protección? ¿Por qué?</a:t>
            </a:r>
            <a:endParaRPr sz="27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g2f5359ab914_0_336"/>
          <p:cNvSpPr txBox="1"/>
          <p:nvPr/>
        </p:nvSpPr>
        <p:spPr>
          <a:xfrm>
            <a:off x="1266081" y="4252155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 la vida diaria, ¿quiénes nos ayudan, cuidan y protegen? ¿Qué valoramos de ellos?</a:t>
            </a:r>
            <a:endParaRPr sz="27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2f5359ab914_0_336"/>
          <p:cNvSpPr/>
          <p:nvPr/>
        </p:nvSpPr>
        <p:spPr>
          <a:xfrm>
            <a:off x="856887" y="2132652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97" name="Google Shape;397;g2f5359ab914_0_336"/>
          <p:cNvSpPr/>
          <p:nvPr/>
        </p:nvSpPr>
        <p:spPr>
          <a:xfrm>
            <a:off x="864636" y="3271143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93" name="Google Shape;393;g2f5359ab914_0_336"/>
          <p:cNvSpPr/>
          <p:nvPr/>
        </p:nvSpPr>
        <p:spPr>
          <a:xfrm>
            <a:off x="864636" y="4369762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f5359ab914_0_402"/>
          <p:cNvSpPr txBox="1"/>
          <p:nvPr/>
        </p:nvSpPr>
        <p:spPr>
          <a:xfrm>
            <a:off x="2491325" y="2644650"/>
            <a:ext cx="7227600" cy="16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Importancia de la Virgen del Carmen en la historia de Chile</a:t>
            </a: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"/>
          <p:cNvSpPr txBox="1">
            <a:spLocks noGrp="1"/>
          </p:cNvSpPr>
          <p:nvPr>
            <p:ph type="title" idx="4294967295"/>
          </p:nvPr>
        </p:nvSpPr>
        <p:spPr>
          <a:xfrm>
            <a:off x="792024" y="54831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Reflexionemos</a:t>
            </a:r>
            <a:endParaRPr/>
          </a:p>
        </p:txBody>
      </p:sp>
      <p:sp>
        <p:nvSpPr>
          <p:cNvPr id="409" name="Google Shape;409;p4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4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rgbClr val="D212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4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Reflexionemos 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13" name="Google Shape;413;p4" descr="Thought bubble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7622" y="746995"/>
            <a:ext cx="850665" cy="8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Google Shape;414;p4"/>
          <p:cNvCxnSpPr>
            <a:stCxn id="415" idx="0"/>
            <a:endCxn id="416" idx="4"/>
          </p:cNvCxnSpPr>
          <p:nvPr/>
        </p:nvCxnSpPr>
        <p:spPr>
          <a:xfrm flipH="1">
            <a:off x="1000836" y="2280543"/>
            <a:ext cx="7800" cy="2887200"/>
          </a:xfrm>
          <a:prstGeom prst="straightConnector1">
            <a:avLst/>
          </a:prstGeom>
          <a:noFill/>
          <a:ln w="38100" cap="flat" cmpd="sng">
            <a:solidFill>
              <a:srgbClr val="F1910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417" name="Google Shape;417;p4"/>
          <p:cNvSpPr txBox="1"/>
          <p:nvPr/>
        </p:nvSpPr>
        <p:spPr>
          <a:xfrm>
            <a:off x="1266075" y="2157493"/>
            <a:ext cx="7161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¿Por qué creen que los héroes de Chile han invocado a la Virgen del Carmen? ¿Qué creen que buscaban de Ella?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4"/>
          <p:cNvSpPr txBox="1"/>
          <p:nvPr/>
        </p:nvSpPr>
        <p:spPr>
          <a:xfrm>
            <a:off x="1266075" y="3642546"/>
            <a:ext cx="7161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¿Conocen cómo se ha agradecido a la Virgen su ayuda y protección en Chile? 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4"/>
          <p:cNvSpPr txBox="1"/>
          <p:nvPr/>
        </p:nvSpPr>
        <p:spPr>
          <a:xfrm>
            <a:off x="1266076" y="4762000"/>
            <a:ext cx="7161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¿Qué creen que le podríamos pedir a la Virgen hoy en día para Chile? ¿Por qué?</a:t>
            </a:r>
            <a:endParaRPr sz="27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"/>
          <p:cNvSpPr/>
          <p:nvPr/>
        </p:nvSpPr>
        <p:spPr>
          <a:xfrm>
            <a:off x="864636" y="2280543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0" name="Google Shape;420;p4"/>
          <p:cNvSpPr/>
          <p:nvPr/>
        </p:nvSpPr>
        <p:spPr>
          <a:xfrm>
            <a:off x="864636" y="3760162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6" name="Google Shape;416;p4"/>
          <p:cNvSpPr/>
          <p:nvPr/>
        </p:nvSpPr>
        <p:spPr>
          <a:xfrm>
            <a:off x="856887" y="4879619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f653d3fb70_0_133"/>
          <p:cNvSpPr txBox="1">
            <a:spLocks noGrp="1"/>
          </p:cNvSpPr>
          <p:nvPr>
            <p:ph type="title"/>
          </p:nvPr>
        </p:nvSpPr>
        <p:spPr>
          <a:xfrm>
            <a:off x="837744" y="2764203"/>
            <a:ext cx="52584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/>
              <a:t>¡Trabajemos investigando en equipos!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ntilla-trabün 2024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-trabün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lantilla-trabün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lantilla-trabün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Panorámica</PresentationFormat>
  <Paragraphs>68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Helvetica Neue Light</vt:lpstr>
      <vt:lpstr>Lato</vt:lpstr>
      <vt:lpstr>Comic Sans MS</vt:lpstr>
      <vt:lpstr>Arial</vt:lpstr>
      <vt:lpstr>Helvetica Neue</vt:lpstr>
      <vt:lpstr>Calibri</vt:lpstr>
      <vt:lpstr>Lato Light</vt:lpstr>
      <vt:lpstr>Plantilla-trabün 2024⭐️</vt:lpstr>
      <vt:lpstr>Plantilla-trabün⭐️</vt:lpstr>
      <vt:lpstr>Plantilla-trabün⭐️</vt:lpstr>
      <vt:lpstr>Plantilla-trabün⭐️</vt:lpstr>
      <vt:lpstr>Presentación de PowerPoint</vt:lpstr>
      <vt:lpstr>Oración</vt:lpstr>
      <vt:lpstr>Título de la Provocación</vt:lpstr>
      <vt:lpstr>Presentación de PowerPoint</vt:lpstr>
      <vt:lpstr>Presentación de PowerPoint</vt:lpstr>
      <vt:lpstr>Reflexionemos</vt:lpstr>
      <vt:lpstr>Presentación de PowerPoint</vt:lpstr>
      <vt:lpstr>Reflexionemos</vt:lpstr>
      <vt:lpstr>¡Trabajemos investigando en equipos!</vt:lpstr>
      <vt:lpstr>Título del juego</vt:lpstr>
      <vt:lpstr>Título del juego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Ana María de Ríos</cp:lastModifiedBy>
  <cp:revision>1</cp:revision>
  <dcterms:modified xsi:type="dcterms:W3CDTF">2024-12-16T16:58:55Z</dcterms:modified>
</cp:coreProperties>
</file>